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73742858" name="Picture 1073742857" descr="1 - Square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7500" y="757555"/>
            <a:ext cx="3347265" cy="1800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1868805" y="1333500"/>
            <a:ext cx="25476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600">
                <a:latin typeface="Times New Roman" panose="02020603050405020304" charset="0"/>
                <a:cs typeface="Times New Roman" panose="02020603050405020304" charset="0"/>
              </a:rPr>
              <a:t>EDE ENGINEERING ENTERPRISE</a:t>
            </a:r>
            <a:endParaRPr 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240703</cp:lastModifiedBy>
  <cp:revision>3</cp:revision>
  <dcterms:created xsi:type="dcterms:W3CDTF">2025-06-03T01:09:00Z</dcterms:created>
  <dcterms:modified xsi:type="dcterms:W3CDTF">2025-08-20T02:52:08Z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0F8E364A0C884B32949185672161BC46</vt:lpwstr>
  </property>
  <property fmtid="{D5CDD505-2E9C-101B-9397-08002B2CF9AE}" pid="3" name="KSOProductBuildVer">
    <vt:lpwstr>1033-11.2.0.11537</vt:lpwstr>
  </property>
</Properties>
</file>