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300" r:id="rId11"/>
  </p:sldIdLst>
  <p:sldSz cx="9144000" cy="5143500" type="screen16x9"/>
  <p:notesSz cx="6858000" cy="9144000"/>
  <p:embeddedFontLst>
    <p:embeddedFont>
      <p:font typeface="Playfair Display Medium" charset="0"/>
      <p:regular r:id="rId13"/>
      <p:bold r:id="rId14"/>
      <p:italic r:id="rId15"/>
      <p:boldItalic r:id="rId16"/>
    </p:embeddedFont>
    <p:embeddedFont>
      <p:font typeface="Playfair Display" charset="0"/>
      <p:regular r:id="rId17"/>
      <p:bold r:id="rId18"/>
      <p:italic r:id="rId19"/>
      <p:boldItalic r:id="rId20"/>
    </p:embeddedFont>
    <p:embeddedFont>
      <p:font typeface="Open Sans" charset="0"/>
      <p:regular r:id="rId21"/>
      <p:bold r:id="rId22"/>
      <p:italic r:id="rId23"/>
      <p:boldItalic r:id="rId24"/>
    </p:embeddedFont>
    <p:embeddedFont>
      <p:font typeface="Arial Black" pitchFamily="34" charset="0"/>
      <p:bold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6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Home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November 20, 2024 Wednesday</a:t>
            </a:r>
            <a:endParaRPr lang="en-US" dirty="0" smtClean="0">
              <a:solidFill>
                <a:srgbClr val="050300"/>
              </a:solidFill>
              <a:latin typeface="Open Sans"/>
              <a:cs typeface="Arial" charset="0"/>
              <a:sym typeface="Open Sans"/>
            </a:endParaRP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(November 10,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47742"/>
            <a:ext cx="8715436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October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 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857238"/>
            <a:ext cx="87154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7" y="282575"/>
            <a:ext cx="8640791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106</Words>
  <PresentationFormat>On-screen Show (16:9)</PresentationFormat>
  <Paragraphs>32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Minimalist German Business Plan by Slidesgo</vt:lpstr>
      <vt:lpstr>All Home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UMALI</cp:lastModifiedBy>
  <cp:revision>95</cp:revision>
  <dcterms:modified xsi:type="dcterms:W3CDTF">2024-11-19T23:43:24Z</dcterms:modified>
</cp:coreProperties>
</file>