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94" r:id="rId4"/>
    <p:sldId id="259" r:id="rId5"/>
    <p:sldId id="260" r:id="rId6"/>
    <p:sldId id="288" r:id="rId7"/>
    <p:sldId id="295" r:id="rId8"/>
    <p:sldId id="297" r:id="rId9"/>
    <p:sldId id="296" r:id="rId10"/>
    <p:sldId id="271" r:id="rId11"/>
    <p:sldId id="300" r:id="rId12"/>
  </p:sldIdLst>
  <p:sldSz cx="9144000" cy="5143500" type="screen16x9"/>
  <p:notesSz cx="6858000" cy="9144000"/>
  <p:embeddedFontLst>
    <p:embeddedFont>
      <p:font typeface="Playfair Display Medium" charset="0"/>
      <p:regular r:id="rId14"/>
      <p:bold r:id="rId15"/>
      <p:italic r:id="rId16"/>
      <p:boldItalic r:id="rId17"/>
    </p:embeddedFont>
    <p:embeddedFont>
      <p:font typeface="Playfair Display" charset="0"/>
      <p:regular r:id="rId18"/>
      <p:bold r:id="rId19"/>
      <p:italic r:id="rId20"/>
      <p:boldItalic r:id="rId21"/>
    </p:embeddedFont>
    <p:embeddedFont>
      <p:font typeface="Open Sans" charset="0"/>
      <p:regular r:id="rId22"/>
      <p:bold r:id="rId23"/>
      <p:italic r:id="rId24"/>
      <p:boldItalic r:id="rId25"/>
    </p:embeddedFont>
    <p:embeddedFont>
      <p:font typeface="Arial Black" pitchFamily="34" charset="0"/>
      <p:bold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F8DFAAD-EB7C-4AD6-9D11-86569C13B8BC}">
  <a:tblStyle styleId="{7F8DFAAD-EB7C-4AD6-9D11-86569C13B8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36" y="-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979;g1bc9485a043_1_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2" name="Google Shape;980;g1bc9485a043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5058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86;g1bc9485a043_1_108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0" name="Google Shape;987;g1bc9485a043_1_10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482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2530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8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6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4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2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273;g1bd75452d82_1_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6866" name="Google Shape;1274;g1bd75452d82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>
            <a:spLocks noChangeArrowheads="1"/>
          </p:cNvSpPr>
          <p:nvPr/>
        </p:nvSpPr>
        <p:spPr bwMode="auto">
          <a:xfrm>
            <a:off x="7405688" y="1195388"/>
            <a:ext cx="3219450" cy="3217862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" name="Google Shape;10;p2"/>
          <p:cNvSpPr>
            <a:spLocks noChangeArrowheads="1"/>
          </p:cNvSpPr>
          <p:nvPr/>
        </p:nvSpPr>
        <p:spPr bwMode="auto">
          <a:xfrm>
            <a:off x="947738" y="-760413"/>
            <a:ext cx="1679575" cy="1679576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6" name="Google Shape;11;p2"/>
          <p:cNvSpPr>
            <a:spLocks noChangeArrowheads="1"/>
          </p:cNvSpPr>
          <p:nvPr/>
        </p:nvSpPr>
        <p:spPr bwMode="auto">
          <a:xfrm>
            <a:off x="-184150" y="658813"/>
            <a:ext cx="1131888" cy="11303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7" name="Google Shape;14;p2"/>
          <p:cNvGrpSpPr>
            <a:grpSpLocks/>
          </p:cNvGrpSpPr>
          <p:nvPr/>
        </p:nvGrpSpPr>
        <p:grpSpPr bwMode="auto">
          <a:xfrm>
            <a:off x="355600" y="2676525"/>
            <a:ext cx="354013" cy="2109788"/>
            <a:chOff x="847075" y="2267575"/>
            <a:chExt cx="260351" cy="1553893"/>
          </a:xfrm>
        </p:grpSpPr>
        <p:sp>
          <p:nvSpPr>
            <p:cNvPr id="8" name="Google Shape;15;p2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16;p2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17;p2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1" name="Google Shape;18;p2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19;p2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20;p2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21;p2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22;p2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23;p2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24;p2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25;p2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26;p2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27;p2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28;p2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29;p2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30;p2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31;p2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32;p2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8" name="Google Shape;33;p2"/>
          <p:cNvGrpSpPr>
            <a:grpSpLocks/>
          </p:cNvGrpSpPr>
          <p:nvPr/>
        </p:nvGrpSpPr>
        <p:grpSpPr bwMode="auto">
          <a:xfrm rot="5400000">
            <a:off x="8106569" y="-56356"/>
            <a:ext cx="354012" cy="1117600"/>
            <a:chOff x="7914125" y="539500"/>
            <a:chExt cx="260351" cy="824006"/>
          </a:xfrm>
        </p:grpSpPr>
        <p:sp>
          <p:nvSpPr>
            <p:cNvPr id="29" name="Google Shape;34;p2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35;p2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36;p2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37;p2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38;p2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39;p2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40;p2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41;p2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42;p2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43;p2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9" name="Google Shape;44;p2"/>
          <p:cNvGrpSpPr>
            <a:grpSpLocks/>
          </p:cNvGrpSpPr>
          <p:nvPr/>
        </p:nvGrpSpPr>
        <p:grpSpPr bwMode="auto">
          <a:xfrm>
            <a:off x="49213" y="53975"/>
            <a:ext cx="9045575" cy="5035550"/>
            <a:chOff x="48438" y="53375"/>
            <a:chExt cx="9047125" cy="5036750"/>
          </a:xfrm>
        </p:grpSpPr>
        <p:sp>
          <p:nvSpPr>
            <p:cNvPr id="40" name="Google Shape;45;p2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46;p2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47;p2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48;p2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44" name="Google Shape;49;p2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5" name="Google Shape;50;p2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Google Shape;51;p2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" name="Google Shape;52;p2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42950" y="1313250"/>
            <a:ext cx="5586900" cy="20949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742950" y="3846725"/>
            <a:ext cx="5586900" cy="475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45;p27"/>
          <p:cNvGrpSpPr>
            <a:grpSpLocks/>
          </p:cNvGrpSpPr>
          <p:nvPr/>
        </p:nvGrpSpPr>
        <p:grpSpPr bwMode="auto">
          <a:xfrm>
            <a:off x="49213" y="53975"/>
            <a:ext cx="9045575" cy="5035550"/>
            <a:chOff x="48438" y="53375"/>
            <a:chExt cx="9047125" cy="5036750"/>
          </a:xfrm>
        </p:grpSpPr>
        <p:sp>
          <p:nvSpPr>
            <p:cNvPr id="3" name="Google Shape;846;p27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" name="Google Shape;847;p27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848;p27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849;p27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7" name="Google Shape;850;p27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oogle Shape;851;p27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852;p27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853;p27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oogle Shape;854;p27"/>
          <p:cNvGrpSpPr>
            <a:grpSpLocks/>
          </p:cNvGrpSpPr>
          <p:nvPr/>
        </p:nvGrpSpPr>
        <p:grpSpPr bwMode="auto">
          <a:xfrm>
            <a:off x="273050" y="533400"/>
            <a:ext cx="354013" cy="4076700"/>
            <a:chOff x="273482" y="528439"/>
            <a:chExt cx="353452" cy="4075565"/>
          </a:xfrm>
        </p:grpSpPr>
        <p:sp>
          <p:nvSpPr>
            <p:cNvPr id="12" name="Google Shape;855;p27"/>
            <p:cNvSpPr>
              <a:spLocks noChangeArrowheads="1"/>
            </p:cNvSpPr>
            <p:nvPr/>
          </p:nvSpPr>
          <p:spPr bwMode="auto">
            <a:xfrm>
              <a:off x="273482" y="2494439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3" name="Google Shape;856;p27"/>
            <p:cNvSpPr>
              <a:spLocks noChangeArrowheads="1"/>
            </p:cNvSpPr>
            <p:nvPr/>
          </p:nvSpPr>
          <p:spPr bwMode="auto">
            <a:xfrm>
              <a:off x="491310" y="2494439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857;p27"/>
            <p:cNvSpPr>
              <a:spLocks noChangeArrowheads="1"/>
            </p:cNvSpPr>
            <p:nvPr/>
          </p:nvSpPr>
          <p:spPr bwMode="auto">
            <a:xfrm>
              <a:off x="273482" y="2740207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858;p27"/>
            <p:cNvSpPr>
              <a:spLocks noChangeArrowheads="1"/>
            </p:cNvSpPr>
            <p:nvPr/>
          </p:nvSpPr>
          <p:spPr bwMode="auto">
            <a:xfrm>
              <a:off x="491310" y="2740207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859;p27"/>
            <p:cNvSpPr>
              <a:spLocks noChangeArrowheads="1"/>
            </p:cNvSpPr>
            <p:nvPr/>
          </p:nvSpPr>
          <p:spPr bwMode="auto">
            <a:xfrm>
              <a:off x="273482" y="298596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860;p27"/>
            <p:cNvSpPr>
              <a:spLocks noChangeArrowheads="1"/>
            </p:cNvSpPr>
            <p:nvPr/>
          </p:nvSpPr>
          <p:spPr bwMode="auto">
            <a:xfrm>
              <a:off x="491310" y="298596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861;p27"/>
            <p:cNvSpPr>
              <a:spLocks noChangeArrowheads="1"/>
            </p:cNvSpPr>
            <p:nvPr/>
          </p:nvSpPr>
          <p:spPr bwMode="auto">
            <a:xfrm>
              <a:off x="273482" y="323172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862;p27"/>
            <p:cNvSpPr>
              <a:spLocks noChangeArrowheads="1"/>
            </p:cNvSpPr>
            <p:nvPr/>
          </p:nvSpPr>
          <p:spPr bwMode="auto">
            <a:xfrm>
              <a:off x="491310" y="323172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863;p27"/>
            <p:cNvSpPr>
              <a:spLocks noChangeArrowheads="1"/>
            </p:cNvSpPr>
            <p:nvPr/>
          </p:nvSpPr>
          <p:spPr bwMode="auto">
            <a:xfrm>
              <a:off x="273482" y="3477485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864;p27"/>
            <p:cNvSpPr>
              <a:spLocks noChangeArrowheads="1"/>
            </p:cNvSpPr>
            <p:nvPr/>
          </p:nvSpPr>
          <p:spPr bwMode="auto">
            <a:xfrm>
              <a:off x="491310" y="3477485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865;p27"/>
            <p:cNvSpPr>
              <a:spLocks noChangeArrowheads="1"/>
            </p:cNvSpPr>
            <p:nvPr/>
          </p:nvSpPr>
          <p:spPr bwMode="auto">
            <a:xfrm>
              <a:off x="273482" y="372519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866;p27"/>
            <p:cNvSpPr>
              <a:spLocks noChangeArrowheads="1"/>
            </p:cNvSpPr>
            <p:nvPr/>
          </p:nvSpPr>
          <p:spPr bwMode="auto">
            <a:xfrm>
              <a:off x="491310" y="372519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867;p27"/>
            <p:cNvSpPr>
              <a:spLocks noChangeArrowheads="1"/>
            </p:cNvSpPr>
            <p:nvPr/>
          </p:nvSpPr>
          <p:spPr bwMode="auto">
            <a:xfrm>
              <a:off x="273482" y="3972924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868;p27"/>
            <p:cNvSpPr>
              <a:spLocks noChangeArrowheads="1"/>
            </p:cNvSpPr>
            <p:nvPr/>
          </p:nvSpPr>
          <p:spPr bwMode="auto">
            <a:xfrm>
              <a:off x="491310" y="3972924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869;p27"/>
            <p:cNvSpPr>
              <a:spLocks noChangeArrowheads="1"/>
            </p:cNvSpPr>
            <p:nvPr/>
          </p:nvSpPr>
          <p:spPr bwMode="auto">
            <a:xfrm>
              <a:off x="273482" y="4220653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870;p27"/>
            <p:cNvSpPr>
              <a:spLocks noChangeArrowheads="1"/>
            </p:cNvSpPr>
            <p:nvPr/>
          </p:nvSpPr>
          <p:spPr bwMode="auto">
            <a:xfrm>
              <a:off x="491310" y="4220653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871;p27"/>
            <p:cNvSpPr>
              <a:spLocks noChangeArrowheads="1"/>
            </p:cNvSpPr>
            <p:nvPr/>
          </p:nvSpPr>
          <p:spPr bwMode="auto">
            <a:xfrm>
              <a:off x="273482" y="4468381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872;p27"/>
            <p:cNvSpPr>
              <a:spLocks noChangeArrowheads="1"/>
            </p:cNvSpPr>
            <p:nvPr/>
          </p:nvSpPr>
          <p:spPr bwMode="auto">
            <a:xfrm>
              <a:off x="491310" y="4468381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873;p27"/>
            <p:cNvSpPr>
              <a:spLocks noChangeArrowheads="1"/>
            </p:cNvSpPr>
            <p:nvPr/>
          </p:nvSpPr>
          <p:spPr bwMode="auto">
            <a:xfrm>
              <a:off x="273482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874;p27"/>
            <p:cNvSpPr>
              <a:spLocks noChangeArrowheads="1"/>
            </p:cNvSpPr>
            <p:nvPr/>
          </p:nvSpPr>
          <p:spPr bwMode="auto">
            <a:xfrm>
              <a:off x="491310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875;p27"/>
            <p:cNvSpPr>
              <a:spLocks noChangeArrowheads="1"/>
            </p:cNvSpPr>
            <p:nvPr/>
          </p:nvSpPr>
          <p:spPr bwMode="auto">
            <a:xfrm>
              <a:off x="273482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876;p27"/>
            <p:cNvSpPr>
              <a:spLocks noChangeArrowheads="1"/>
            </p:cNvSpPr>
            <p:nvPr/>
          </p:nvSpPr>
          <p:spPr bwMode="auto">
            <a:xfrm>
              <a:off x="491310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877;p27"/>
            <p:cNvSpPr>
              <a:spLocks noChangeArrowheads="1"/>
            </p:cNvSpPr>
            <p:nvPr/>
          </p:nvSpPr>
          <p:spPr bwMode="auto">
            <a:xfrm>
              <a:off x="273482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878;p27"/>
            <p:cNvSpPr>
              <a:spLocks noChangeArrowheads="1"/>
            </p:cNvSpPr>
            <p:nvPr/>
          </p:nvSpPr>
          <p:spPr bwMode="auto">
            <a:xfrm>
              <a:off x="491310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879;p27"/>
            <p:cNvSpPr>
              <a:spLocks noChangeArrowheads="1"/>
            </p:cNvSpPr>
            <p:nvPr/>
          </p:nvSpPr>
          <p:spPr bwMode="auto">
            <a:xfrm>
              <a:off x="273482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880;p27"/>
            <p:cNvSpPr>
              <a:spLocks noChangeArrowheads="1"/>
            </p:cNvSpPr>
            <p:nvPr/>
          </p:nvSpPr>
          <p:spPr bwMode="auto">
            <a:xfrm>
              <a:off x="491310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881;p27"/>
            <p:cNvSpPr>
              <a:spLocks noChangeArrowheads="1"/>
            </p:cNvSpPr>
            <p:nvPr/>
          </p:nvSpPr>
          <p:spPr bwMode="auto">
            <a:xfrm>
              <a:off x="273482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882;p27"/>
            <p:cNvSpPr>
              <a:spLocks noChangeArrowheads="1"/>
            </p:cNvSpPr>
            <p:nvPr/>
          </p:nvSpPr>
          <p:spPr bwMode="auto">
            <a:xfrm>
              <a:off x="491310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883;p27"/>
            <p:cNvSpPr>
              <a:spLocks noChangeArrowheads="1"/>
            </p:cNvSpPr>
            <p:nvPr/>
          </p:nvSpPr>
          <p:spPr bwMode="auto">
            <a:xfrm>
              <a:off x="273482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884;p27"/>
            <p:cNvSpPr>
              <a:spLocks noChangeArrowheads="1"/>
            </p:cNvSpPr>
            <p:nvPr/>
          </p:nvSpPr>
          <p:spPr bwMode="auto">
            <a:xfrm>
              <a:off x="491310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885;p27"/>
            <p:cNvSpPr>
              <a:spLocks noChangeArrowheads="1"/>
            </p:cNvSpPr>
            <p:nvPr/>
          </p:nvSpPr>
          <p:spPr bwMode="auto">
            <a:xfrm>
              <a:off x="273482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886;p27"/>
            <p:cNvSpPr>
              <a:spLocks noChangeArrowheads="1"/>
            </p:cNvSpPr>
            <p:nvPr/>
          </p:nvSpPr>
          <p:spPr bwMode="auto">
            <a:xfrm>
              <a:off x="491310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887;p27"/>
            <p:cNvSpPr>
              <a:spLocks noChangeArrowheads="1"/>
            </p:cNvSpPr>
            <p:nvPr/>
          </p:nvSpPr>
          <p:spPr bwMode="auto">
            <a:xfrm>
              <a:off x="273482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888;p27"/>
            <p:cNvSpPr>
              <a:spLocks noChangeArrowheads="1"/>
            </p:cNvSpPr>
            <p:nvPr/>
          </p:nvSpPr>
          <p:spPr bwMode="auto">
            <a:xfrm>
              <a:off x="491310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46" name="Google Shape;889;p27"/>
          <p:cNvGrpSpPr>
            <a:grpSpLocks/>
          </p:cNvGrpSpPr>
          <p:nvPr/>
        </p:nvGrpSpPr>
        <p:grpSpPr bwMode="auto">
          <a:xfrm>
            <a:off x="8499475" y="533400"/>
            <a:ext cx="352425" cy="4076700"/>
            <a:chOff x="273482" y="528439"/>
            <a:chExt cx="353428" cy="4075541"/>
          </a:xfrm>
        </p:grpSpPr>
        <p:sp>
          <p:nvSpPr>
            <p:cNvPr id="47" name="Google Shape;890;p27"/>
            <p:cNvSpPr>
              <a:spLocks noChangeArrowheads="1"/>
            </p:cNvSpPr>
            <p:nvPr/>
          </p:nvSpPr>
          <p:spPr bwMode="auto">
            <a:xfrm>
              <a:off x="273482" y="2494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8" name="Google Shape;891;p27"/>
            <p:cNvSpPr>
              <a:spLocks noChangeArrowheads="1"/>
            </p:cNvSpPr>
            <p:nvPr/>
          </p:nvSpPr>
          <p:spPr bwMode="auto">
            <a:xfrm>
              <a:off x="491310" y="2494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9" name="Google Shape;892;p27"/>
            <p:cNvSpPr>
              <a:spLocks noChangeArrowheads="1"/>
            </p:cNvSpPr>
            <p:nvPr/>
          </p:nvSpPr>
          <p:spPr bwMode="auto">
            <a:xfrm>
              <a:off x="273482" y="2740207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0" name="Google Shape;893;p27"/>
            <p:cNvSpPr>
              <a:spLocks noChangeArrowheads="1"/>
            </p:cNvSpPr>
            <p:nvPr/>
          </p:nvSpPr>
          <p:spPr bwMode="auto">
            <a:xfrm>
              <a:off x="491310" y="2740207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1" name="Google Shape;894;p27"/>
            <p:cNvSpPr>
              <a:spLocks noChangeArrowheads="1"/>
            </p:cNvSpPr>
            <p:nvPr/>
          </p:nvSpPr>
          <p:spPr bwMode="auto">
            <a:xfrm>
              <a:off x="273482" y="298596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2" name="Google Shape;895;p27"/>
            <p:cNvSpPr>
              <a:spLocks noChangeArrowheads="1"/>
            </p:cNvSpPr>
            <p:nvPr/>
          </p:nvSpPr>
          <p:spPr bwMode="auto">
            <a:xfrm>
              <a:off x="491310" y="298596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3" name="Google Shape;896;p27"/>
            <p:cNvSpPr>
              <a:spLocks noChangeArrowheads="1"/>
            </p:cNvSpPr>
            <p:nvPr/>
          </p:nvSpPr>
          <p:spPr bwMode="auto">
            <a:xfrm>
              <a:off x="273482" y="323172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4" name="Google Shape;897;p27"/>
            <p:cNvSpPr>
              <a:spLocks noChangeArrowheads="1"/>
            </p:cNvSpPr>
            <p:nvPr/>
          </p:nvSpPr>
          <p:spPr bwMode="auto">
            <a:xfrm>
              <a:off x="491310" y="323172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5" name="Google Shape;898;p27"/>
            <p:cNvSpPr>
              <a:spLocks noChangeArrowheads="1"/>
            </p:cNvSpPr>
            <p:nvPr/>
          </p:nvSpPr>
          <p:spPr bwMode="auto">
            <a:xfrm>
              <a:off x="273482" y="347748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6" name="Google Shape;899;p27"/>
            <p:cNvSpPr>
              <a:spLocks noChangeArrowheads="1"/>
            </p:cNvSpPr>
            <p:nvPr/>
          </p:nvSpPr>
          <p:spPr bwMode="auto">
            <a:xfrm>
              <a:off x="491310" y="347748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7" name="Google Shape;900;p27"/>
            <p:cNvSpPr>
              <a:spLocks noChangeArrowheads="1"/>
            </p:cNvSpPr>
            <p:nvPr/>
          </p:nvSpPr>
          <p:spPr bwMode="auto">
            <a:xfrm>
              <a:off x="273482" y="372519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8" name="Google Shape;901;p27"/>
            <p:cNvSpPr>
              <a:spLocks noChangeArrowheads="1"/>
            </p:cNvSpPr>
            <p:nvPr/>
          </p:nvSpPr>
          <p:spPr bwMode="auto">
            <a:xfrm>
              <a:off x="491310" y="372519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9" name="Google Shape;902;p27"/>
            <p:cNvSpPr>
              <a:spLocks noChangeArrowheads="1"/>
            </p:cNvSpPr>
            <p:nvPr/>
          </p:nvSpPr>
          <p:spPr bwMode="auto">
            <a:xfrm>
              <a:off x="273482" y="397292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0" name="Google Shape;903;p27"/>
            <p:cNvSpPr>
              <a:spLocks noChangeArrowheads="1"/>
            </p:cNvSpPr>
            <p:nvPr/>
          </p:nvSpPr>
          <p:spPr bwMode="auto">
            <a:xfrm>
              <a:off x="491310" y="397292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1" name="Google Shape;904;p27"/>
            <p:cNvSpPr>
              <a:spLocks noChangeArrowheads="1"/>
            </p:cNvSpPr>
            <p:nvPr/>
          </p:nvSpPr>
          <p:spPr bwMode="auto">
            <a:xfrm>
              <a:off x="273482" y="422065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2" name="Google Shape;905;p27"/>
            <p:cNvSpPr>
              <a:spLocks noChangeArrowheads="1"/>
            </p:cNvSpPr>
            <p:nvPr/>
          </p:nvSpPr>
          <p:spPr bwMode="auto">
            <a:xfrm>
              <a:off x="491310" y="422065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3" name="Google Shape;906;p27"/>
            <p:cNvSpPr>
              <a:spLocks noChangeArrowheads="1"/>
            </p:cNvSpPr>
            <p:nvPr/>
          </p:nvSpPr>
          <p:spPr bwMode="auto">
            <a:xfrm>
              <a:off x="273482" y="446838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4" name="Google Shape;907;p27"/>
            <p:cNvSpPr>
              <a:spLocks noChangeArrowheads="1"/>
            </p:cNvSpPr>
            <p:nvPr/>
          </p:nvSpPr>
          <p:spPr bwMode="auto">
            <a:xfrm>
              <a:off x="491310" y="446838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5" name="Google Shape;908;p27"/>
            <p:cNvSpPr>
              <a:spLocks noChangeArrowheads="1"/>
            </p:cNvSpPr>
            <p:nvPr/>
          </p:nvSpPr>
          <p:spPr bwMode="auto">
            <a:xfrm>
              <a:off x="273482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6" name="Google Shape;909;p27"/>
            <p:cNvSpPr>
              <a:spLocks noChangeArrowheads="1"/>
            </p:cNvSpPr>
            <p:nvPr/>
          </p:nvSpPr>
          <p:spPr bwMode="auto">
            <a:xfrm>
              <a:off x="491310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7" name="Google Shape;910;p27"/>
            <p:cNvSpPr>
              <a:spLocks noChangeArrowheads="1"/>
            </p:cNvSpPr>
            <p:nvPr/>
          </p:nvSpPr>
          <p:spPr bwMode="auto">
            <a:xfrm>
              <a:off x="273482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8" name="Google Shape;911;p27"/>
            <p:cNvSpPr>
              <a:spLocks noChangeArrowheads="1"/>
            </p:cNvSpPr>
            <p:nvPr/>
          </p:nvSpPr>
          <p:spPr bwMode="auto">
            <a:xfrm>
              <a:off x="491310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9" name="Google Shape;912;p27"/>
            <p:cNvSpPr>
              <a:spLocks noChangeArrowheads="1"/>
            </p:cNvSpPr>
            <p:nvPr/>
          </p:nvSpPr>
          <p:spPr bwMode="auto">
            <a:xfrm>
              <a:off x="273482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0" name="Google Shape;913;p27"/>
            <p:cNvSpPr>
              <a:spLocks noChangeArrowheads="1"/>
            </p:cNvSpPr>
            <p:nvPr/>
          </p:nvSpPr>
          <p:spPr bwMode="auto">
            <a:xfrm>
              <a:off x="491310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1" name="Google Shape;914;p27"/>
            <p:cNvSpPr>
              <a:spLocks noChangeArrowheads="1"/>
            </p:cNvSpPr>
            <p:nvPr/>
          </p:nvSpPr>
          <p:spPr bwMode="auto">
            <a:xfrm>
              <a:off x="273482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2" name="Google Shape;915;p27"/>
            <p:cNvSpPr>
              <a:spLocks noChangeArrowheads="1"/>
            </p:cNvSpPr>
            <p:nvPr/>
          </p:nvSpPr>
          <p:spPr bwMode="auto">
            <a:xfrm>
              <a:off x="491310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3" name="Google Shape;916;p27"/>
            <p:cNvSpPr>
              <a:spLocks noChangeArrowheads="1"/>
            </p:cNvSpPr>
            <p:nvPr/>
          </p:nvSpPr>
          <p:spPr bwMode="auto">
            <a:xfrm>
              <a:off x="273482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4" name="Google Shape;917;p27"/>
            <p:cNvSpPr>
              <a:spLocks noChangeArrowheads="1"/>
            </p:cNvSpPr>
            <p:nvPr/>
          </p:nvSpPr>
          <p:spPr bwMode="auto">
            <a:xfrm>
              <a:off x="491310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5" name="Google Shape;918;p27"/>
            <p:cNvSpPr>
              <a:spLocks noChangeArrowheads="1"/>
            </p:cNvSpPr>
            <p:nvPr/>
          </p:nvSpPr>
          <p:spPr bwMode="auto">
            <a:xfrm>
              <a:off x="273482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6" name="Google Shape;919;p27"/>
            <p:cNvSpPr>
              <a:spLocks noChangeArrowheads="1"/>
            </p:cNvSpPr>
            <p:nvPr/>
          </p:nvSpPr>
          <p:spPr bwMode="auto">
            <a:xfrm>
              <a:off x="491310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7" name="Google Shape;920;p27"/>
            <p:cNvSpPr>
              <a:spLocks noChangeArrowheads="1"/>
            </p:cNvSpPr>
            <p:nvPr/>
          </p:nvSpPr>
          <p:spPr bwMode="auto">
            <a:xfrm>
              <a:off x="273482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8" name="Google Shape;921;p27"/>
            <p:cNvSpPr>
              <a:spLocks noChangeArrowheads="1"/>
            </p:cNvSpPr>
            <p:nvPr/>
          </p:nvSpPr>
          <p:spPr bwMode="auto">
            <a:xfrm>
              <a:off x="491310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9" name="Google Shape;922;p27"/>
            <p:cNvSpPr>
              <a:spLocks noChangeArrowheads="1"/>
            </p:cNvSpPr>
            <p:nvPr/>
          </p:nvSpPr>
          <p:spPr bwMode="auto">
            <a:xfrm>
              <a:off x="273482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0" name="Google Shape;923;p27"/>
            <p:cNvSpPr>
              <a:spLocks noChangeArrowheads="1"/>
            </p:cNvSpPr>
            <p:nvPr/>
          </p:nvSpPr>
          <p:spPr bwMode="auto">
            <a:xfrm>
              <a:off x="491310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25;p28"/>
          <p:cNvGrpSpPr>
            <a:grpSpLocks/>
          </p:cNvGrpSpPr>
          <p:nvPr/>
        </p:nvGrpSpPr>
        <p:grpSpPr bwMode="auto">
          <a:xfrm>
            <a:off x="49213" y="53975"/>
            <a:ext cx="9045575" cy="5035550"/>
            <a:chOff x="48438" y="53375"/>
            <a:chExt cx="9047125" cy="5036750"/>
          </a:xfrm>
        </p:grpSpPr>
        <p:sp>
          <p:nvSpPr>
            <p:cNvPr id="3" name="Google Shape;926;p28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" name="Google Shape;927;p28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928;p28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929;p28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7" name="Google Shape;930;p28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oogle Shape;931;p28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932;p28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933;p28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oogle Shape;934;p28"/>
          <p:cNvGrpSpPr>
            <a:grpSpLocks/>
          </p:cNvGrpSpPr>
          <p:nvPr/>
        </p:nvGrpSpPr>
        <p:grpSpPr bwMode="auto">
          <a:xfrm>
            <a:off x="222250" y="301625"/>
            <a:ext cx="4330700" cy="134938"/>
            <a:chOff x="483400" y="286571"/>
            <a:chExt cx="4329266" cy="135603"/>
          </a:xfrm>
        </p:grpSpPr>
        <p:sp>
          <p:nvSpPr>
            <p:cNvPr id="12" name="Google Shape;935;p28"/>
            <p:cNvSpPr>
              <a:spLocks noChangeArrowheads="1"/>
            </p:cNvSpPr>
            <p:nvPr/>
          </p:nvSpPr>
          <p:spPr bwMode="auto"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3" name="Google Shape;936;p28"/>
            <p:cNvSpPr>
              <a:spLocks noChangeArrowheads="1"/>
            </p:cNvSpPr>
            <p:nvPr/>
          </p:nvSpPr>
          <p:spPr bwMode="auto"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937;p28"/>
            <p:cNvSpPr>
              <a:spLocks noChangeArrowheads="1"/>
            </p:cNvSpPr>
            <p:nvPr/>
          </p:nvSpPr>
          <p:spPr bwMode="auto"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938;p28"/>
            <p:cNvSpPr>
              <a:spLocks noChangeArrowheads="1"/>
            </p:cNvSpPr>
            <p:nvPr/>
          </p:nvSpPr>
          <p:spPr bwMode="auto"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939;p28"/>
            <p:cNvSpPr>
              <a:spLocks noChangeArrowheads="1"/>
            </p:cNvSpPr>
            <p:nvPr/>
          </p:nvSpPr>
          <p:spPr bwMode="auto"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940;p28"/>
            <p:cNvSpPr>
              <a:spLocks noChangeArrowheads="1"/>
            </p:cNvSpPr>
            <p:nvPr/>
          </p:nvSpPr>
          <p:spPr bwMode="auto"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941;p28"/>
            <p:cNvSpPr>
              <a:spLocks noChangeArrowheads="1"/>
            </p:cNvSpPr>
            <p:nvPr/>
          </p:nvSpPr>
          <p:spPr bwMode="auto"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942;p28"/>
            <p:cNvSpPr>
              <a:spLocks noChangeArrowheads="1"/>
            </p:cNvSpPr>
            <p:nvPr/>
          </p:nvSpPr>
          <p:spPr bwMode="auto"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943;p28"/>
            <p:cNvSpPr>
              <a:spLocks noChangeArrowheads="1"/>
            </p:cNvSpPr>
            <p:nvPr/>
          </p:nvSpPr>
          <p:spPr bwMode="auto"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944;p28"/>
            <p:cNvSpPr>
              <a:spLocks noChangeArrowheads="1"/>
            </p:cNvSpPr>
            <p:nvPr/>
          </p:nvSpPr>
          <p:spPr bwMode="auto"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945;p28"/>
            <p:cNvSpPr>
              <a:spLocks noChangeArrowheads="1"/>
            </p:cNvSpPr>
            <p:nvPr/>
          </p:nvSpPr>
          <p:spPr bwMode="auto"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946;p28"/>
            <p:cNvSpPr>
              <a:spLocks noChangeArrowheads="1"/>
            </p:cNvSpPr>
            <p:nvPr/>
          </p:nvSpPr>
          <p:spPr bwMode="auto"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947;p28"/>
            <p:cNvSpPr>
              <a:spLocks noChangeArrowheads="1"/>
            </p:cNvSpPr>
            <p:nvPr/>
          </p:nvSpPr>
          <p:spPr bwMode="auto"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948;p28"/>
            <p:cNvSpPr>
              <a:spLocks noChangeArrowheads="1"/>
            </p:cNvSpPr>
            <p:nvPr/>
          </p:nvSpPr>
          <p:spPr bwMode="auto"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949;p28"/>
            <p:cNvSpPr>
              <a:spLocks noChangeArrowheads="1"/>
            </p:cNvSpPr>
            <p:nvPr/>
          </p:nvSpPr>
          <p:spPr bwMode="auto"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950;p28"/>
            <p:cNvSpPr>
              <a:spLocks noChangeArrowheads="1"/>
            </p:cNvSpPr>
            <p:nvPr/>
          </p:nvSpPr>
          <p:spPr bwMode="auto"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951;p28"/>
            <p:cNvSpPr>
              <a:spLocks noChangeArrowheads="1"/>
            </p:cNvSpPr>
            <p:nvPr/>
          </p:nvSpPr>
          <p:spPr bwMode="auto"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952;p28"/>
            <p:cNvSpPr>
              <a:spLocks noChangeArrowheads="1"/>
            </p:cNvSpPr>
            <p:nvPr/>
          </p:nvSpPr>
          <p:spPr bwMode="auto"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0" name="Google Shape;953;p28"/>
          <p:cNvGrpSpPr>
            <a:grpSpLocks/>
          </p:cNvGrpSpPr>
          <p:nvPr/>
        </p:nvGrpSpPr>
        <p:grpSpPr bwMode="auto">
          <a:xfrm>
            <a:off x="4581525" y="4691063"/>
            <a:ext cx="4329113" cy="134937"/>
            <a:chOff x="483400" y="286571"/>
            <a:chExt cx="4329266" cy="135603"/>
          </a:xfrm>
        </p:grpSpPr>
        <p:sp>
          <p:nvSpPr>
            <p:cNvPr id="31" name="Google Shape;954;p28"/>
            <p:cNvSpPr>
              <a:spLocks noChangeArrowheads="1"/>
            </p:cNvSpPr>
            <p:nvPr/>
          </p:nvSpPr>
          <p:spPr bwMode="auto"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955;p28"/>
            <p:cNvSpPr>
              <a:spLocks noChangeArrowheads="1"/>
            </p:cNvSpPr>
            <p:nvPr/>
          </p:nvSpPr>
          <p:spPr bwMode="auto"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956;p28"/>
            <p:cNvSpPr>
              <a:spLocks noChangeArrowheads="1"/>
            </p:cNvSpPr>
            <p:nvPr/>
          </p:nvSpPr>
          <p:spPr bwMode="auto"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957;p28"/>
            <p:cNvSpPr>
              <a:spLocks noChangeArrowheads="1"/>
            </p:cNvSpPr>
            <p:nvPr/>
          </p:nvSpPr>
          <p:spPr bwMode="auto"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958;p28"/>
            <p:cNvSpPr>
              <a:spLocks noChangeArrowheads="1"/>
            </p:cNvSpPr>
            <p:nvPr/>
          </p:nvSpPr>
          <p:spPr bwMode="auto"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959;p28"/>
            <p:cNvSpPr>
              <a:spLocks noChangeArrowheads="1"/>
            </p:cNvSpPr>
            <p:nvPr/>
          </p:nvSpPr>
          <p:spPr bwMode="auto"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960;p28"/>
            <p:cNvSpPr>
              <a:spLocks noChangeArrowheads="1"/>
            </p:cNvSpPr>
            <p:nvPr/>
          </p:nvSpPr>
          <p:spPr bwMode="auto"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961;p28"/>
            <p:cNvSpPr>
              <a:spLocks noChangeArrowheads="1"/>
            </p:cNvSpPr>
            <p:nvPr/>
          </p:nvSpPr>
          <p:spPr bwMode="auto"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962;p28"/>
            <p:cNvSpPr>
              <a:spLocks noChangeArrowheads="1"/>
            </p:cNvSpPr>
            <p:nvPr/>
          </p:nvSpPr>
          <p:spPr bwMode="auto"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963;p28"/>
            <p:cNvSpPr>
              <a:spLocks noChangeArrowheads="1"/>
            </p:cNvSpPr>
            <p:nvPr/>
          </p:nvSpPr>
          <p:spPr bwMode="auto"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964;p28"/>
            <p:cNvSpPr>
              <a:spLocks noChangeArrowheads="1"/>
            </p:cNvSpPr>
            <p:nvPr/>
          </p:nvSpPr>
          <p:spPr bwMode="auto"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965;p28"/>
            <p:cNvSpPr>
              <a:spLocks noChangeArrowheads="1"/>
            </p:cNvSpPr>
            <p:nvPr/>
          </p:nvSpPr>
          <p:spPr bwMode="auto"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966;p28"/>
            <p:cNvSpPr>
              <a:spLocks noChangeArrowheads="1"/>
            </p:cNvSpPr>
            <p:nvPr/>
          </p:nvSpPr>
          <p:spPr bwMode="auto"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967;p28"/>
            <p:cNvSpPr>
              <a:spLocks noChangeArrowheads="1"/>
            </p:cNvSpPr>
            <p:nvPr/>
          </p:nvSpPr>
          <p:spPr bwMode="auto"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968;p28"/>
            <p:cNvSpPr>
              <a:spLocks noChangeArrowheads="1"/>
            </p:cNvSpPr>
            <p:nvPr/>
          </p:nvSpPr>
          <p:spPr bwMode="auto"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6" name="Google Shape;969;p28"/>
            <p:cNvSpPr>
              <a:spLocks noChangeArrowheads="1"/>
            </p:cNvSpPr>
            <p:nvPr/>
          </p:nvSpPr>
          <p:spPr bwMode="auto"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7" name="Google Shape;970;p28"/>
            <p:cNvSpPr>
              <a:spLocks noChangeArrowheads="1"/>
            </p:cNvSpPr>
            <p:nvPr/>
          </p:nvSpPr>
          <p:spPr bwMode="auto"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8" name="Google Shape;971;p28"/>
            <p:cNvSpPr>
              <a:spLocks noChangeArrowheads="1"/>
            </p:cNvSpPr>
            <p:nvPr/>
          </p:nvSpPr>
          <p:spPr bwMode="auto"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3"/>
          <p:cNvSpPr>
            <a:spLocks noChangeArrowheads="1"/>
          </p:cNvSpPr>
          <p:nvPr/>
        </p:nvSpPr>
        <p:spPr bwMode="auto">
          <a:xfrm>
            <a:off x="8202613" y="1687513"/>
            <a:ext cx="1997075" cy="19970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58;p3"/>
          <p:cNvGrpSpPr>
            <a:grpSpLocks/>
          </p:cNvGrpSpPr>
          <p:nvPr/>
        </p:nvGrpSpPr>
        <p:grpSpPr bwMode="auto">
          <a:xfrm>
            <a:off x="49213" y="53975"/>
            <a:ext cx="9045575" cy="5035550"/>
            <a:chOff x="48438" y="53375"/>
            <a:chExt cx="9047125" cy="5036750"/>
          </a:xfrm>
        </p:grpSpPr>
        <p:sp>
          <p:nvSpPr>
            <p:cNvPr id="7" name="Google Shape;59;p3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60;p3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61;p3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62;p3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63;p3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64;p3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65;p3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66;p3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5" name="Google Shape;67;p3"/>
          <p:cNvGrpSpPr>
            <a:grpSpLocks/>
          </p:cNvGrpSpPr>
          <p:nvPr/>
        </p:nvGrpSpPr>
        <p:grpSpPr bwMode="auto">
          <a:xfrm>
            <a:off x="260350" y="2484438"/>
            <a:ext cx="352425" cy="2109787"/>
            <a:chOff x="847075" y="2267575"/>
            <a:chExt cx="260351" cy="1553893"/>
          </a:xfrm>
        </p:grpSpPr>
        <p:sp>
          <p:nvSpPr>
            <p:cNvPr id="16" name="Google Shape;68;p3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69;p3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70;p3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71;p3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72;p3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73;p3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74;p3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75;p3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76;p3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77;p3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78;p3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79;p3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80;p3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81;p3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82;p3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83;p3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84;p3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85;p3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4" name="Google Shape;86;p3"/>
          <p:cNvGrpSpPr>
            <a:grpSpLocks/>
          </p:cNvGrpSpPr>
          <p:nvPr/>
        </p:nvGrpSpPr>
        <p:grpSpPr bwMode="auto">
          <a:xfrm rot="5400000">
            <a:off x="8030368" y="-23018"/>
            <a:ext cx="354013" cy="1117600"/>
            <a:chOff x="7914125" y="539500"/>
            <a:chExt cx="260351" cy="824006"/>
          </a:xfrm>
        </p:grpSpPr>
        <p:sp>
          <p:nvSpPr>
            <p:cNvPr id="35" name="Google Shape;87;p3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88;p3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89;p3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90;p3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91;p3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92;p3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93;p3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94;p3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95;p3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96;p3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4047175" y="2322300"/>
            <a:ext cx="4383600" cy="167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4047175" y="1393275"/>
            <a:ext cx="900900" cy="841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3"/>
          <p:cNvSpPr>
            <a:spLocks noGrp="1"/>
          </p:cNvSpPr>
          <p:nvPr>
            <p:ph type="pic" idx="3"/>
          </p:nvPr>
        </p:nvSpPr>
        <p:spPr>
          <a:xfrm>
            <a:off x="865625" y="539500"/>
            <a:ext cx="2760600" cy="406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4"/>
          <p:cNvSpPr>
            <a:spLocks noChangeArrowheads="1"/>
          </p:cNvSpPr>
          <p:nvPr/>
        </p:nvSpPr>
        <p:spPr bwMode="auto">
          <a:xfrm>
            <a:off x="8464550" y="539750"/>
            <a:ext cx="1247775" cy="12477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" name="Google Shape;99;p4"/>
          <p:cNvSpPr>
            <a:spLocks noChangeArrowheads="1"/>
          </p:cNvSpPr>
          <p:nvPr/>
        </p:nvSpPr>
        <p:spPr bwMode="auto">
          <a:xfrm>
            <a:off x="-528638" y="3213100"/>
            <a:ext cx="1131888" cy="11318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102;p4"/>
          <p:cNvGrpSpPr>
            <a:grpSpLocks/>
          </p:cNvGrpSpPr>
          <p:nvPr/>
        </p:nvGrpSpPr>
        <p:grpSpPr bwMode="auto">
          <a:xfrm>
            <a:off x="49213" y="53975"/>
            <a:ext cx="9045575" cy="5035550"/>
            <a:chOff x="48438" y="53375"/>
            <a:chExt cx="9047125" cy="5036750"/>
          </a:xfrm>
        </p:grpSpPr>
        <p:sp>
          <p:nvSpPr>
            <p:cNvPr id="7" name="Google Shape;103;p4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104;p4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105;p4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106;p4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107;p4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108;p4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109;p4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110;p4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720000" y="1135025"/>
            <a:ext cx="7704000" cy="435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50;p6"/>
          <p:cNvGrpSpPr>
            <a:grpSpLocks/>
          </p:cNvGrpSpPr>
          <p:nvPr/>
        </p:nvGrpSpPr>
        <p:grpSpPr bwMode="auto">
          <a:xfrm>
            <a:off x="49213" y="53975"/>
            <a:ext cx="9045575" cy="5035550"/>
            <a:chOff x="48438" y="53375"/>
            <a:chExt cx="9047125" cy="5036750"/>
          </a:xfrm>
        </p:grpSpPr>
        <p:sp>
          <p:nvSpPr>
            <p:cNvPr id="4" name="Google Shape;151;p6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152;p6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153;p6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154;p6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155;p6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156;p6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157;p6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158;p6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2" name="Google Shape;159;p6"/>
          <p:cNvGrpSpPr>
            <a:grpSpLocks/>
          </p:cNvGrpSpPr>
          <p:nvPr/>
        </p:nvGrpSpPr>
        <p:grpSpPr bwMode="auto">
          <a:xfrm>
            <a:off x="7148513" y="363538"/>
            <a:ext cx="1617662" cy="352425"/>
            <a:chOff x="7148552" y="362795"/>
            <a:chExt cx="1618014" cy="353428"/>
          </a:xfrm>
        </p:grpSpPr>
        <p:sp>
          <p:nvSpPr>
            <p:cNvPr id="13" name="Google Shape;160;p6"/>
            <p:cNvSpPr>
              <a:spLocks noChangeArrowheads="1"/>
            </p:cNvSpPr>
            <p:nvPr/>
          </p:nvSpPr>
          <p:spPr bwMode="auto">
            <a:xfrm rot="-5400000">
              <a:off x="714855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161;p6"/>
            <p:cNvSpPr>
              <a:spLocks noChangeArrowheads="1"/>
            </p:cNvSpPr>
            <p:nvPr/>
          </p:nvSpPr>
          <p:spPr bwMode="auto">
            <a:xfrm rot="-5400000">
              <a:off x="714855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162;p6"/>
            <p:cNvSpPr>
              <a:spLocks noChangeArrowheads="1"/>
            </p:cNvSpPr>
            <p:nvPr/>
          </p:nvSpPr>
          <p:spPr bwMode="auto">
            <a:xfrm rot="-5400000">
              <a:off x="739431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163;p6"/>
            <p:cNvSpPr>
              <a:spLocks noChangeArrowheads="1"/>
            </p:cNvSpPr>
            <p:nvPr/>
          </p:nvSpPr>
          <p:spPr bwMode="auto">
            <a:xfrm rot="-5400000">
              <a:off x="739431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164;p6"/>
            <p:cNvSpPr>
              <a:spLocks noChangeArrowheads="1"/>
            </p:cNvSpPr>
            <p:nvPr/>
          </p:nvSpPr>
          <p:spPr bwMode="auto">
            <a:xfrm rot="-5400000">
              <a:off x="764007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165;p6"/>
            <p:cNvSpPr>
              <a:spLocks noChangeArrowheads="1"/>
            </p:cNvSpPr>
            <p:nvPr/>
          </p:nvSpPr>
          <p:spPr bwMode="auto">
            <a:xfrm rot="-5400000">
              <a:off x="764007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166;p6"/>
            <p:cNvSpPr>
              <a:spLocks noChangeArrowheads="1"/>
            </p:cNvSpPr>
            <p:nvPr/>
          </p:nvSpPr>
          <p:spPr bwMode="auto">
            <a:xfrm rot="-5400000">
              <a:off x="7887783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167;p6"/>
            <p:cNvSpPr>
              <a:spLocks noChangeArrowheads="1"/>
            </p:cNvSpPr>
            <p:nvPr/>
          </p:nvSpPr>
          <p:spPr bwMode="auto">
            <a:xfrm rot="-5400000">
              <a:off x="7887783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168;p6"/>
            <p:cNvSpPr>
              <a:spLocks noChangeArrowheads="1"/>
            </p:cNvSpPr>
            <p:nvPr/>
          </p:nvSpPr>
          <p:spPr bwMode="auto">
            <a:xfrm rot="-5400000">
              <a:off x="8135511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169;p6"/>
            <p:cNvSpPr>
              <a:spLocks noChangeArrowheads="1"/>
            </p:cNvSpPr>
            <p:nvPr/>
          </p:nvSpPr>
          <p:spPr bwMode="auto">
            <a:xfrm rot="-5400000">
              <a:off x="8135511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170;p6"/>
            <p:cNvSpPr>
              <a:spLocks noChangeArrowheads="1"/>
            </p:cNvSpPr>
            <p:nvPr/>
          </p:nvSpPr>
          <p:spPr bwMode="auto">
            <a:xfrm rot="-5400000">
              <a:off x="8383239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171;p6"/>
            <p:cNvSpPr>
              <a:spLocks noChangeArrowheads="1"/>
            </p:cNvSpPr>
            <p:nvPr/>
          </p:nvSpPr>
          <p:spPr bwMode="auto">
            <a:xfrm rot="-5400000">
              <a:off x="8383239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172;p6"/>
            <p:cNvSpPr>
              <a:spLocks noChangeArrowheads="1"/>
            </p:cNvSpPr>
            <p:nvPr/>
          </p:nvSpPr>
          <p:spPr bwMode="auto">
            <a:xfrm rot="-5400000">
              <a:off x="8630967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173;p6"/>
            <p:cNvSpPr>
              <a:spLocks noChangeArrowheads="1"/>
            </p:cNvSpPr>
            <p:nvPr/>
          </p:nvSpPr>
          <p:spPr bwMode="auto">
            <a:xfrm rot="-5400000">
              <a:off x="8630967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7" name="Google Shape;174;p6"/>
          <p:cNvGrpSpPr>
            <a:grpSpLocks/>
          </p:cNvGrpSpPr>
          <p:nvPr/>
        </p:nvGrpSpPr>
        <p:grpSpPr bwMode="auto">
          <a:xfrm>
            <a:off x="260350" y="2484438"/>
            <a:ext cx="352425" cy="2109787"/>
            <a:chOff x="847075" y="2267575"/>
            <a:chExt cx="260351" cy="1553893"/>
          </a:xfrm>
        </p:grpSpPr>
        <p:sp>
          <p:nvSpPr>
            <p:cNvPr id="28" name="Google Shape;175;p6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176;p6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177;p6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178;p6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179;p6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180;p6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181;p6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182;p6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183;p6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184;p6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185;p6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186;p6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187;p6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188;p6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189;p6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190;p6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191;p6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192;p6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4;p7"/>
          <p:cNvSpPr>
            <a:spLocks noChangeArrowheads="1"/>
          </p:cNvSpPr>
          <p:nvPr/>
        </p:nvSpPr>
        <p:spPr bwMode="auto">
          <a:xfrm>
            <a:off x="712788" y="4441825"/>
            <a:ext cx="1681162" cy="16811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198;p7"/>
          <p:cNvGrpSpPr>
            <a:grpSpLocks/>
          </p:cNvGrpSpPr>
          <p:nvPr/>
        </p:nvGrpSpPr>
        <p:grpSpPr bwMode="auto">
          <a:xfrm>
            <a:off x="49213" y="53975"/>
            <a:ext cx="9045575" cy="5035550"/>
            <a:chOff x="48438" y="53375"/>
            <a:chExt cx="9047125" cy="5036750"/>
          </a:xfrm>
        </p:grpSpPr>
        <p:sp>
          <p:nvSpPr>
            <p:cNvPr id="7" name="Google Shape;199;p7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200;p7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201;p7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202;p7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203;p7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204;p7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205;p7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206;p7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798250" y="1122825"/>
            <a:ext cx="3496500" cy="572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1"/>
          </p:nvPr>
        </p:nvSpPr>
        <p:spPr>
          <a:xfrm>
            <a:off x="798250" y="1770925"/>
            <a:ext cx="3496500" cy="2349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7"/>
          <p:cNvSpPr>
            <a:spLocks noGrp="1"/>
          </p:cNvSpPr>
          <p:nvPr>
            <p:ph type="pic" idx="2"/>
          </p:nvPr>
        </p:nvSpPr>
        <p:spPr>
          <a:xfrm>
            <a:off x="5316175" y="737850"/>
            <a:ext cx="2851800" cy="366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09;p8"/>
          <p:cNvGrpSpPr>
            <a:grpSpLocks/>
          </p:cNvGrpSpPr>
          <p:nvPr/>
        </p:nvGrpSpPr>
        <p:grpSpPr bwMode="auto">
          <a:xfrm>
            <a:off x="49213" y="53975"/>
            <a:ext cx="9045575" cy="5035550"/>
            <a:chOff x="48438" y="53375"/>
            <a:chExt cx="9047125" cy="5036750"/>
          </a:xfrm>
        </p:grpSpPr>
        <p:sp>
          <p:nvSpPr>
            <p:cNvPr id="4" name="Google Shape;210;p8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211;p8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212;p8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213;p8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214;p8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215;p8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216;p8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217;p8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72;p10"/>
          <p:cNvGrpSpPr>
            <a:grpSpLocks/>
          </p:cNvGrpSpPr>
          <p:nvPr/>
        </p:nvGrpSpPr>
        <p:grpSpPr bwMode="auto">
          <a:xfrm>
            <a:off x="49213" y="53975"/>
            <a:ext cx="9045575" cy="5035550"/>
            <a:chOff x="48438" y="53375"/>
            <a:chExt cx="9047125" cy="5036750"/>
          </a:xfrm>
        </p:grpSpPr>
        <p:sp>
          <p:nvSpPr>
            <p:cNvPr id="4" name="Google Shape;273;p10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274;p10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275;p10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276;p10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277;p10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278;p10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279;p10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280;p10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1" name="Google Shape;271;p10"/>
          <p:cNvSpPr txBox="1">
            <a:spLocks noGrp="1"/>
          </p:cNvSpPr>
          <p:nvPr>
            <p:ph type="title"/>
          </p:nvPr>
        </p:nvSpPr>
        <p:spPr>
          <a:xfrm>
            <a:off x="1261850" y="4014450"/>
            <a:ext cx="66204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0_1_1_1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702;p23"/>
          <p:cNvGrpSpPr>
            <a:grpSpLocks/>
          </p:cNvGrpSpPr>
          <p:nvPr/>
        </p:nvGrpSpPr>
        <p:grpSpPr bwMode="auto">
          <a:xfrm>
            <a:off x="49213" y="53975"/>
            <a:ext cx="9045575" cy="5035550"/>
            <a:chOff x="48438" y="53375"/>
            <a:chExt cx="9047125" cy="5036750"/>
          </a:xfrm>
        </p:grpSpPr>
        <p:sp>
          <p:nvSpPr>
            <p:cNvPr id="4" name="Google Shape;703;p23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704;p23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705;p23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706;p23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707;p23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708;p23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709;p23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710;p23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2" name="Google Shape;711;p23"/>
          <p:cNvGrpSpPr>
            <a:grpSpLocks/>
          </p:cNvGrpSpPr>
          <p:nvPr/>
        </p:nvGrpSpPr>
        <p:grpSpPr bwMode="auto">
          <a:xfrm>
            <a:off x="246063" y="539750"/>
            <a:ext cx="354012" cy="2109788"/>
            <a:chOff x="847075" y="2267575"/>
            <a:chExt cx="260351" cy="1553893"/>
          </a:xfrm>
        </p:grpSpPr>
        <p:sp>
          <p:nvSpPr>
            <p:cNvPr id="13" name="Google Shape;712;p23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713;p23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714;p23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715;p23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716;p23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717;p23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718;p23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719;p23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720;p23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721;p23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722;p23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723;p23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724;p23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725;p23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726;p23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727;p23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728;p23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729;p23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1" name="Google Shape;730;p23"/>
          <p:cNvGrpSpPr>
            <a:grpSpLocks/>
          </p:cNvGrpSpPr>
          <p:nvPr/>
        </p:nvGrpSpPr>
        <p:grpSpPr bwMode="auto">
          <a:xfrm>
            <a:off x="8562975" y="2493963"/>
            <a:ext cx="354013" cy="2109787"/>
            <a:chOff x="847075" y="2267575"/>
            <a:chExt cx="260351" cy="1553893"/>
          </a:xfrm>
        </p:grpSpPr>
        <p:sp>
          <p:nvSpPr>
            <p:cNvPr id="32" name="Google Shape;731;p23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732;p23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733;p23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734;p23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735;p23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736;p23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737;p23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738;p23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739;p23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740;p23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741;p23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742;p23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743;p23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744;p23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6" name="Google Shape;745;p23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7" name="Google Shape;746;p23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8" name="Google Shape;747;p23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9" name="Google Shape;748;p23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701" name="Google Shape;70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12788" y="444500"/>
            <a:ext cx="77184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12788" y="1152525"/>
            <a:ext cx="77184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split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982;p32"/>
          <p:cNvSpPr txBox="1">
            <a:spLocks noGrp="1"/>
          </p:cNvSpPr>
          <p:nvPr>
            <p:ph type="ctrTitle"/>
          </p:nvPr>
        </p:nvSpPr>
        <p:spPr>
          <a:xfrm>
            <a:off x="1763713" y="1276350"/>
            <a:ext cx="5586412" cy="2095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Playfair Display"/>
              <a:buNone/>
            </a:pPr>
            <a:r>
              <a:rPr lang="en-PH" sz="5600" dirty="0" smtClean="0">
                <a:solidFill>
                  <a:srgbClr val="050300"/>
                </a:solidFill>
                <a:cs typeface="Arial" charset="0"/>
              </a:rPr>
              <a:t>All Home</a:t>
            </a:r>
            <a:r>
              <a:rPr lang="en-US" sz="5600" dirty="0" smtClean="0">
                <a:solidFill>
                  <a:srgbClr val="050300"/>
                </a:solidFill>
                <a:cs typeface="Arial" charset="0"/>
              </a:rPr>
              <a:t/>
            </a:r>
            <a:br>
              <a:rPr lang="en-US" sz="5600" dirty="0" smtClean="0">
                <a:solidFill>
                  <a:srgbClr val="050300"/>
                </a:solidFill>
                <a:cs typeface="Arial" charset="0"/>
              </a:rPr>
            </a:br>
            <a:r>
              <a:rPr lang="en-US" sz="5600" b="1" dirty="0" smtClean="0">
                <a:solidFill>
                  <a:srgbClr val="050300"/>
                </a:solidFill>
                <a:cs typeface="Arial" charset="0"/>
              </a:rPr>
              <a:t>OFFICE DAY</a:t>
            </a:r>
          </a:p>
        </p:txBody>
      </p:sp>
      <p:sp>
        <p:nvSpPr>
          <p:cNvPr id="14338" name="Google Shape;983;p32"/>
          <p:cNvSpPr txBox="1">
            <a:spLocks noGrp="1"/>
          </p:cNvSpPr>
          <p:nvPr>
            <p:ph type="subTitle" idx="1"/>
          </p:nvPr>
        </p:nvSpPr>
        <p:spPr>
          <a:xfrm>
            <a:off x="1743075" y="3846513"/>
            <a:ext cx="5586413" cy="4762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Open Sans"/>
              <a:buNone/>
            </a:pPr>
            <a:r>
              <a:rPr lang="en-US" dirty="0" smtClean="0">
                <a:solidFill>
                  <a:srgbClr val="050300"/>
                </a:solidFill>
                <a:latin typeface="Open Sans"/>
                <a:cs typeface="Arial" charset="0"/>
                <a:sym typeface="Open Sans"/>
              </a:rPr>
              <a:t>August 13, 2024, Tuesday</a:t>
            </a:r>
            <a:endParaRPr lang="en-US" dirty="0" smtClean="0">
              <a:solidFill>
                <a:srgbClr val="050300"/>
              </a:solidFill>
              <a:latin typeface="Open Sans"/>
              <a:cs typeface="Arial" charset="0"/>
              <a:sym typeface="Open Sans"/>
            </a:endParaRPr>
          </a:p>
        </p:txBody>
      </p:sp>
      <p:cxnSp>
        <p:nvCxnSpPr>
          <p:cNvPr id="14339" name="Google Shape;984;p32"/>
          <p:cNvCxnSpPr>
            <a:cxnSpLocks noChangeShapeType="1"/>
          </p:cNvCxnSpPr>
          <p:nvPr/>
        </p:nvCxnSpPr>
        <p:spPr bwMode="auto">
          <a:xfrm>
            <a:off x="1576388" y="3654425"/>
            <a:ext cx="615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/>
          </a:ln>
        </p:spPr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276;p47"/>
          <p:cNvSpPr txBox="1">
            <a:spLocks noGrp="1"/>
          </p:cNvSpPr>
          <p:nvPr>
            <p:ph type="title"/>
          </p:nvPr>
        </p:nvSpPr>
        <p:spPr>
          <a:xfrm>
            <a:off x="755650" y="411163"/>
            <a:ext cx="8137525" cy="5730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30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SALES STRATEGIES TO REACH TARGET</a:t>
            </a:r>
          </a:p>
        </p:txBody>
      </p:sp>
      <p:cxnSp>
        <p:nvCxnSpPr>
          <p:cNvPr id="35842" name="Google Shape;1277;p47"/>
          <p:cNvCxnSpPr>
            <a:cxnSpLocks noChangeShapeType="1"/>
          </p:cNvCxnSpPr>
          <p:nvPr/>
        </p:nvCxnSpPr>
        <p:spPr bwMode="auto">
          <a:xfrm>
            <a:off x="2152650" y="2970213"/>
            <a:ext cx="48307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43" name="Google Shape;1280;p47"/>
          <p:cNvCxnSpPr>
            <a:cxnSpLocks noChangeShapeType="1"/>
          </p:cNvCxnSpPr>
          <p:nvPr/>
        </p:nvCxnSpPr>
        <p:spPr bwMode="auto">
          <a:xfrm>
            <a:off x="4581525" y="1590675"/>
            <a:ext cx="0" cy="2751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44" name="Google Shape;1283;p47"/>
          <p:cNvSpPr txBox="1">
            <a:spLocks noGrp="1"/>
          </p:cNvSpPr>
          <p:nvPr>
            <p:ph type="subTitle" idx="4294967295"/>
          </p:nvPr>
        </p:nvSpPr>
        <p:spPr>
          <a:xfrm>
            <a:off x="2743200" y="2032000"/>
            <a:ext cx="1666875" cy="496888"/>
          </a:xfrm>
        </p:spPr>
        <p:txBody>
          <a:bodyPr anchor="ctr"/>
          <a:lstStyle/>
          <a:p>
            <a:pPr marL="0" indent="0" algn="ctr" eaLnBrk="1" hangingPunct="1">
              <a:buClr>
                <a:srgbClr val="050300"/>
              </a:buClr>
              <a:buSzPts val="1200"/>
              <a:buFont typeface="Open Sans"/>
              <a:buNone/>
            </a:pPr>
            <a:r>
              <a:rPr lang="en-PH" sz="2000" smtClean="0">
                <a:solidFill>
                  <a:srgbClr val="050300"/>
                </a:solidFill>
                <a:latin typeface="Playfair Display Medium"/>
                <a:cs typeface="Arial" charset="0"/>
                <a:sym typeface="Playfair Display Medium"/>
              </a:rPr>
              <a:t>Stock Availability</a:t>
            </a:r>
            <a:endParaRPr lang="en-US" sz="2000" smtClean="0">
              <a:solidFill>
                <a:srgbClr val="050300"/>
              </a:solidFill>
              <a:latin typeface="Playfair Display Medium"/>
              <a:cs typeface="Arial" charset="0"/>
              <a:sym typeface="Playfair Display Medium"/>
            </a:endParaRPr>
          </a:p>
        </p:txBody>
      </p:sp>
      <p:sp>
        <p:nvSpPr>
          <p:cNvPr id="35845" name="Google Shape;1284;p47"/>
          <p:cNvSpPr txBox="1">
            <a:spLocks noGrp="1"/>
          </p:cNvSpPr>
          <p:nvPr>
            <p:ph type="subTitle" idx="4294967295"/>
          </p:nvPr>
        </p:nvSpPr>
        <p:spPr>
          <a:xfrm>
            <a:off x="2743200" y="3395663"/>
            <a:ext cx="1666875" cy="498475"/>
          </a:xfrm>
        </p:spPr>
        <p:txBody>
          <a:bodyPr anchor="ctr"/>
          <a:lstStyle/>
          <a:p>
            <a:pPr marL="0" indent="0" algn="ctr" eaLnBrk="1" hangingPunct="1">
              <a:buClr>
                <a:srgbClr val="050300"/>
              </a:buClr>
              <a:buSzPts val="1200"/>
              <a:buFont typeface="Open Sans"/>
              <a:buNone/>
            </a:pPr>
            <a:r>
              <a:rPr lang="en-PH" sz="2000" smtClean="0">
                <a:solidFill>
                  <a:srgbClr val="050300"/>
                </a:solidFill>
                <a:latin typeface="Playfair Display Medium"/>
                <a:cs typeface="Arial" charset="0"/>
                <a:sym typeface="Playfair Display Medium"/>
              </a:rPr>
              <a:t>Product Knowledge</a:t>
            </a:r>
            <a:endParaRPr lang="en-US" sz="2000" smtClean="0">
              <a:solidFill>
                <a:srgbClr val="050300"/>
              </a:solidFill>
              <a:latin typeface="Playfair Display Medium"/>
              <a:cs typeface="Arial" charset="0"/>
              <a:sym typeface="Playfair Display Medium"/>
            </a:endParaRPr>
          </a:p>
        </p:txBody>
      </p:sp>
      <p:sp>
        <p:nvSpPr>
          <p:cNvPr id="35846" name="Google Shape;1285;p47"/>
          <p:cNvSpPr txBox="1">
            <a:spLocks noGrp="1"/>
          </p:cNvSpPr>
          <p:nvPr>
            <p:ph type="subTitle" idx="4294967295"/>
          </p:nvPr>
        </p:nvSpPr>
        <p:spPr>
          <a:xfrm>
            <a:off x="4746625" y="2032000"/>
            <a:ext cx="1666875" cy="496888"/>
          </a:xfrm>
        </p:spPr>
        <p:txBody>
          <a:bodyPr anchor="ctr"/>
          <a:lstStyle/>
          <a:p>
            <a:pPr marL="0" indent="0" algn="ctr" eaLnBrk="1" hangingPunct="1">
              <a:buClr>
                <a:srgbClr val="050300"/>
              </a:buClr>
              <a:buSzPts val="1200"/>
              <a:buFont typeface="Open Sans"/>
              <a:buNone/>
            </a:pPr>
            <a:r>
              <a:rPr lang="en-PH" sz="2000" smtClean="0">
                <a:solidFill>
                  <a:srgbClr val="050300"/>
                </a:solidFill>
                <a:latin typeface="Playfair Display Medium"/>
                <a:cs typeface="Arial" charset="0"/>
                <a:sym typeface="Playfair Display Medium"/>
              </a:rPr>
              <a:t>Highlight Promotion</a:t>
            </a:r>
            <a:endParaRPr lang="en-US" sz="2000" smtClean="0">
              <a:solidFill>
                <a:srgbClr val="050300"/>
              </a:solidFill>
              <a:latin typeface="Playfair Display Medium"/>
              <a:cs typeface="Arial" charset="0"/>
              <a:sym typeface="Playfair Display Medium"/>
            </a:endParaRPr>
          </a:p>
        </p:txBody>
      </p:sp>
      <p:sp>
        <p:nvSpPr>
          <p:cNvPr id="35847" name="Google Shape;1286;p47"/>
          <p:cNvSpPr txBox="1">
            <a:spLocks noGrp="1"/>
          </p:cNvSpPr>
          <p:nvPr>
            <p:ph type="subTitle" idx="4294967295"/>
          </p:nvPr>
        </p:nvSpPr>
        <p:spPr>
          <a:xfrm>
            <a:off x="4746625" y="3395663"/>
            <a:ext cx="1666875" cy="498475"/>
          </a:xfrm>
        </p:spPr>
        <p:txBody>
          <a:bodyPr anchor="ctr"/>
          <a:lstStyle/>
          <a:p>
            <a:pPr marL="0" indent="0" algn="ctr" eaLnBrk="1" hangingPunct="1">
              <a:buClr>
                <a:srgbClr val="050300"/>
              </a:buClr>
              <a:buSzPts val="1200"/>
              <a:buFont typeface="Open Sans"/>
              <a:buNone/>
            </a:pPr>
            <a:r>
              <a:rPr lang="en-PH" sz="2000" smtClean="0">
                <a:solidFill>
                  <a:srgbClr val="050300"/>
                </a:solidFill>
                <a:latin typeface="Playfair Display Medium"/>
                <a:cs typeface="Arial" charset="0"/>
                <a:sym typeface="Playfair Display Medium"/>
              </a:rPr>
              <a:t>Improve Selling Techniques</a:t>
            </a:r>
            <a:endParaRPr lang="en-US" sz="2000" smtClean="0">
              <a:solidFill>
                <a:srgbClr val="050300"/>
              </a:solidFill>
              <a:latin typeface="Playfair Display Medium"/>
              <a:cs typeface="Arial" charset="0"/>
              <a:sym typeface="Playfair Display Medium"/>
            </a:endParaRPr>
          </a:p>
        </p:txBody>
      </p:sp>
      <p:sp>
        <p:nvSpPr>
          <p:cNvPr id="35848" name="Google Shape;1287;p47"/>
          <p:cNvSpPr>
            <a:spLocks noChangeArrowheads="1"/>
          </p:cNvSpPr>
          <p:nvPr/>
        </p:nvSpPr>
        <p:spPr bwMode="auto">
          <a:xfrm>
            <a:off x="4359275" y="2762250"/>
            <a:ext cx="415925" cy="41592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026;p35"/>
          <p:cNvSpPr txBox="1">
            <a:spLocks noGrp="1"/>
          </p:cNvSpPr>
          <p:nvPr>
            <p:ph type="title"/>
          </p:nvPr>
        </p:nvSpPr>
        <p:spPr>
          <a:xfrm>
            <a:off x="1692275" y="1995488"/>
            <a:ext cx="5543550" cy="16732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Questions &amp; Concerns</a:t>
            </a:r>
          </a:p>
        </p:txBody>
      </p:sp>
      <p:sp>
        <p:nvSpPr>
          <p:cNvPr id="44034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331913" y="268288"/>
            <a:ext cx="1096962" cy="82073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05</a:t>
            </a:r>
          </a:p>
        </p:txBody>
      </p:sp>
      <p:sp>
        <p:nvSpPr>
          <p:cNvPr id="44035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989;p33"/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Arial Black" pitchFamily="34" charset="0"/>
                <a:cs typeface="Arial" charset="0"/>
                <a:sym typeface="Playfair Display Medium"/>
              </a:rPr>
              <a:t>HOUSE RULES</a:t>
            </a:r>
          </a:p>
        </p:txBody>
      </p:sp>
      <p:sp>
        <p:nvSpPr>
          <p:cNvPr id="16386" name="Google Shape;990;p33"/>
          <p:cNvSpPr txBox="1">
            <a:spLocks noChangeArrowheads="1"/>
          </p:cNvSpPr>
          <p:nvPr/>
        </p:nvSpPr>
        <p:spPr bwMode="auto">
          <a:xfrm>
            <a:off x="1143000" y="1406525"/>
            <a:ext cx="728662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>
                <a:sym typeface="Playfair Display"/>
              </a:rPr>
              <a:t>•</a:t>
            </a:r>
            <a:r>
              <a:rPr lang="en-US" sz="2000" b="1">
                <a:solidFill>
                  <a:srgbClr val="191919"/>
                </a:solidFill>
                <a:sym typeface="Playfair Display"/>
              </a:rPr>
              <a:t>Maintain Safety Protocols.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>
                <a:sym typeface="Playfair Display"/>
              </a:rPr>
              <a:t>•</a:t>
            </a:r>
            <a:r>
              <a:rPr lang="en-US" sz="2000" b="1">
                <a:solidFill>
                  <a:srgbClr val="191919"/>
                </a:solidFill>
                <a:sym typeface="Playfair Display"/>
              </a:rPr>
              <a:t>Switch phones to silent mode.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>
                <a:sym typeface="Playfair Display"/>
              </a:rPr>
              <a:t>•</a:t>
            </a:r>
            <a:r>
              <a:rPr lang="en-US" sz="2000" b="1">
                <a:solidFill>
                  <a:srgbClr val="191919"/>
                </a:solidFill>
                <a:sym typeface="Playfair Display"/>
              </a:rPr>
              <a:t>Avoid side conversations; listen when someone is talking.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>
                <a:sym typeface="Playfair Display"/>
              </a:rPr>
              <a:t>•</a:t>
            </a:r>
            <a:r>
              <a:rPr lang="en-US" sz="2000" b="1">
                <a:solidFill>
                  <a:srgbClr val="191919"/>
                </a:solidFill>
                <a:sym typeface="Playfair Display"/>
              </a:rPr>
              <a:t>Share your ideas; raise your hand when you want to talk.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>
                <a:sym typeface="Playfair Display"/>
              </a:rPr>
              <a:t>•</a:t>
            </a:r>
            <a:r>
              <a:rPr lang="en-US" sz="2000" b="1">
                <a:solidFill>
                  <a:srgbClr val="191919"/>
                </a:solidFill>
                <a:sym typeface="Playfair Display"/>
              </a:rPr>
              <a:t>Remember and apply all learnings.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>
                <a:sym typeface="Playfair Display"/>
              </a:rPr>
              <a:t>•</a:t>
            </a:r>
            <a:r>
              <a:rPr lang="en-US" sz="2000" b="1">
                <a:solidFill>
                  <a:srgbClr val="191919"/>
                </a:solidFill>
                <a:sym typeface="Playfair Display"/>
              </a:rPr>
              <a:t>Clean as you go.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0725" y="1135063"/>
            <a:ext cx="7702550" cy="43497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Time Keeping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Sales Performance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Daily Sales Report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Last Month Sales Report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Sales Target for the month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Promotions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err="1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Sellout</a:t>
            </a: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 Support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New Items</a:t>
            </a:r>
            <a:endParaRPr lang="en-US" sz="2400" b="1" dirty="0" smtClean="0">
              <a:solidFill>
                <a:srgbClr val="050300"/>
              </a:solidFill>
              <a:latin typeface="Arial" charset="0"/>
              <a:cs typeface="Arial" charset="0"/>
              <a:sym typeface="Open Sans"/>
            </a:endParaRPr>
          </a:p>
        </p:txBody>
      </p:sp>
      <p:sp>
        <p:nvSpPr>
          <p:cNvPr id="18434" name="Google Shape;995;p34"/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3600" b="1" smtClean="0">
                <a:solidFill>
                  <a:srgbClr val="050300"/>
                </a:solidFill>
                <a:latin typeface="Arial Black" pitchFamily="34" charset="0"/>
                <a:cs typeface="Arial" charset="0"/>
                <a:sym typeface="Playfair Display"/>
              </a:rPr>
              <a:t>AGENDA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26;p35"/>
          <p:cNvSpPr txBox="1">
            <a:spLocks noGrp="1"/>
          </p:cNvSpPr>
          <p:nvPr>
            <p:ph type="title"/>
          </p:nvPr>
        </p:nvSpPr>
        <p:spPr>
          <a:xfrm>
            <a:off x="2700338" y="1924050"/>
            <a:ext cx="4895850" cy="16732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Time Keeping</a:t>
            </a: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</a:b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</a:br>
            <a:endParaRPr lang="en-US" smtClean="0">
              <a:solidFill>
                <a:srgbClr val="050300"/>
              </a:solidFill>
              <a:latin typeface="Playfair Display"/>
              <a:cs typeface="Arial" charset="0"/>
              <a:sym typeface="Playfair Display"/>
            </a:endParaRPr>
          </a:p>
        </p:txBody>
      </p:sp>
      <p:sp>
        <p:nvSpPr>
          <p:cNvPr id="19458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331913" y="268288"/>
            <a:ext cx="900112" cy="8413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01</a:t>
            </a:r>
          </a:p>
        </p:txBody>
      </p:sp>
      <p:sp>
        <p:nvSpPr>
          <p:cNvPr id="19459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037;p36"/>
          <p:cNvSpPr>
            <a:spLocks noChangeArrowheads="1"/>
          </p:cNvSpPr>
          <p:nvPr/>
        </p:nvSpPr>
        <p:spPr bwMode="auto">
          <a:xfrm>
            <a:off x="7786688" y="357188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1506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1508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09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0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1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2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3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4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5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6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7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1507" name="Google Shape;1026;p35"/>
          <p:cNvSpPr txBox="1">
            <a:spLocks/>
          </p:cNvSpPr>
          <p:nvPr/>
        </p:nvSpPr>
        <p:spPr bwMode="auto">
          <a:xfrm>
            <a:off x="755650" y="915988"/>
            <a:ext cx="67849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>
                <a:solidFill>
                  <a:schemeClr val="tx1"/>
                </a:solidFill>
                <a:latin typeface="Playfair Display"/>
                <a:sym typeface="Playfair Display"/>
              </a:rPr>
              <a:t>DTR Submission</a:t>
            </a:r>
          </a:p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endParaRPr lang="en-US" sz="3600">
              <a:solidFill>
                <a:schemeClr val="tx1"/>
              </a:solidFill>
              <a:latin typeface="Playfair Display"/>
              <a:sym typeface="Playfair Display"/>
            </a:endParaRPr>
          </a:p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>
                <a:solidFill>
                  <a:schemeClr val="tx1"/>
                </a:solidFill>
                <a:latin typeface="Playfair Display"/>
                <a:sym typeface="Playfair Display"/>
              </a:rPr>
              <a:t> Unauthorized Absences</a:t>
            </a:r>
          </a:p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endParaRPr lang="en-US" sz="3600">
              <a:solidFill>
                <a:schemeClr val="tx1"/>
              </a:solidFill>
              <a:latin typeface="Playfair Display"/>
              <a:sym typeface="Playfair Display"/>
            </a:endParaRPr>
          </a:p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>
                <a:solidFill>
                  <a:schemeClr val="tx1"/>
                </a:solidFill>
                <a:latin typeface="Playfair Display"/>
                <a:sym typeface="Playfair Display"/>
              </a:rPr>
              <a:t> Filing of Leaves (deadlines)</a:t>
            </a:r>
            <a:r>
              <a:rPr lang="en-US" sz="3000">
                <a:solidFill>
                  <a:schemeClr val="tx1"/>
                </a:solidFill>
                <a:latin typeface="Playfair Display"/>
                <a:sym typeface="Playfair Display"/>
              </a:rPr>
              <a:t> </a:t>
            </a:r>
            <a:br>
              <a:rPr lang="en-US" sz="3000">
                <a:solidFill>
                  <a:schemeClr val="tx1"/>
                </a:solidFill>
                <a:latin typeface="Playfair Display"/>
                <a:sym typeface="Playfair Display"/>
              </a:rPr>
            </a:br>
            <a:endParaRPr lang="en-US" sz="3000">
              <a:solidFill>
                <a:schemeClr val="tx1"/>
              </a:solidFill>
              <a:latin typeface="Playfair Display"/>
              <a:sym typeface="Playfair Display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026;p35"/>
          <p:cNvSpPr txBox="1">
            <a:spLocks noGrp="1"/>
          </p:cNvSpPr>
          <p:nvPr>
            <p:ph type="title"/>
          </p:nvPr>
        </p:nvSpPr>
        <p:spPr>
          <a:xfrm>
            <a:off x="2124075" y="1635125"/>
            <a:ext cx="5329238" cy="16732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Sales Performance</a:t>
            </a:r>
          </a:p>
        </p:txBody>
      </p:sp>
      <p:sp>
        <p:nvSpPr>
          <p:cNvPr id="23554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258888" y="195263"/>
            <a:ext cx="954087" cy="8921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02</a:t>
            </a:r>
          </a:p>
        </p:txBody>
      </p:sp>
      <p:sp>
        <p:nvSpPr>
          <p:cNvPr id="23555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037;p36"/>
          <p:cNvSpPr>
            <a:spLocks noChangeArrowheads="1"/>
          </p:cNvSpPr>
          <p:nvPr/>
        </p:nvSpPr>
        <p:spPr bwMode="auto">
          <a:xfrm>
            <a:off x="7786688" y="357188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5602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5604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5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6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7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8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9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0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1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2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3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5603" name="Google Shape;1026;p35"/>
          <p:cNvSpPr txBox="1">
            <a:spLocks/>
          </p:cNvSpPr>
          <p:nvPr/>
        </p:nvSpPr>
        <p:spPr bwMode="auto">
          <a:xfrm>
            <a:off x="250825" y="268288"/>
            <a:ext cx="86423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/>
              <a:t>Daily Sales Report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3000" b="1" dirty="0">
                <a:solidFill>
                  <a:srgbClr val="050300"/>
                </a:solidFill>
                <a:latin typeface="Playfair Display"/>
                <a:sym typeface="Playfair Display"/>
              </a:rPr>
              <a:t>As Of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30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(</a:t>
            </a:r>
            <a:r>
              <a:rPr lang="en-US" sz="30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August 5</a:t>
            </a:r>
            <a:r>
              <a:rPr lang="en-US" sz="30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, 2024)</a:t>
            </a: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52"/>
            <a:ext cx="857256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037;p36"/>
          <p:cNvSpPr>
            <a:spLocks noChangeArrowheads="1"/>
          </p:cNvSpPr>
          <p:nvPr/>
        </p:nvSpPr>
        <p:spPr bwMode="auto">
          <a:xfrm>
            <a:off x="7786688" y="357188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7650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7652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3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4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5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6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7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8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9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0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1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7651" name="Google Shape;1026;p35"/>
          <p:cNvSpPr txBox="1">
            <a:spLocks/>
          </p:cNvSpPr>
          <p:nvPr/>
        </p:nvSpPr>
        <p:spPr bwMode="auto">
          <a:xfrm>
            <a:off x="285750" y="268288"/>
            <a:ext cx="84629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JULY</a:t>
            </a: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 2024 </a:t>
            </a: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Sell-out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/>
            </a:r>
            <a:b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</a:b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857256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037;p36"/>
          <p:cNvSpPr>
            <a:spLocks noChangeArrowheads="1"/>
          </p:cNvSpPr>
          <p:nvPr/>
        </p:nvSpPr>
        <p:spPr bwMode="auto">
          <a:xfrm>
            <a:off x="7786688" y="357188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9698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9700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1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2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3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4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5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6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7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8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9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9699" name="Google Shape;1026;p35"/>
          <p:cNvSpPr txBox="1">
            <a:spLocks/>
          </p:cNvSpPr>
          <p:nvPr/>
        </p:nvSpPr>
        <p:spPr bwMode="auto">
          <a:xfrm>
            <a:off x="285750" y="268288"/>
            <a:ext cx="86074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/>
              <a:t>Sales Target For The Month</a:t>
            </a: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6"/>
            <a:ext cx="871543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German Business Plan by Slidesgo">
  <a:themeElements>
    <a:clrScheme name="Simple Light">
      <a:dk1>
        <a:srgbClr val="050300"/>
      </a:dk1>
      <a:lt1>
        <a:srgbClr val="FFEFDA"/>
      </a:lt1>
      <a:dk2>
        <a:srgbClr val="F0E872"/>
      </a:dk2>
      <a:lt2>
        <a:srgbClr val="FF502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0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120</Words>
  <PresentationFormat>On-screen Show (16:9)</PresentationFormat>
  <Paragraphs>37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Playfair Display Medium</vt:lpstr>
      <vt:lpstr>Playfair Display</vt:lpstr>
      <vt:lpstr>Open Sans</vt:lpstr>
      <vt:lpstr>Arial Black</vt:lpstr>
      <vt:lpstr>Wingdings</vt:lpstr>
      <vt:lpstr>Nunito Light</vt:lpstr>
      <vt:lpstr>Minimalist German Business Plan by Slidesgo</vt:lpstr>
      <vt:lpstr>All Home OFFICE DAY</vt:lpstr>
      <vt:lpstr>HOUSE RULES</vt:lpstr>
      <vt:lpstr>AGENDA</vt:lpstr>
      <vt:lpstr>Time Keeping  </vt:lpstr>
      <vt:lpstr>Slide 5</vt:lpstr>
      <vt:lpstr>Sales Performance</vt:lpstr>
      <vt:lpstr>Slide 7</vt:lpstr>
      <vt:lpstr>Slide 8</vt:lpstr>
      <vt:lpstr>Slide 9</vt:lpstr>
      <vt:lpstr>SALES STRATEGIES TO REACH TARGET</vt:lpstr>
      <vt:lpstr>Questions &amp; Concerns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ABENSON OFFICE DAY</dc:title>
  <dc:creator>Kristian Solo</dc:creator>
  <cp:lastModifiedBy>UMALI</cp:lastModifiedBy>
  <cp:revision>65</cp:revision>
  <dcterms:modified xsi:type="dcterms:W3CDTF">2024-08-12T02:53:45Z</dcterms:modified>
</cp:coreProperties>
</file>