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Default Extension="fntdata" ContentType="application/x-fontdata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7" r:id="rId1"/>
  </p:sldMasterIdLst>
  <p:notesMasterIdLst>
    <p:notesMasterId r:id="rId15"/>
  </p:notesMasterIdLst>
  <p:sldIdLst>
    <p:sldId id="256" r:id="rId2"/>
    <p:sldId id="257" r:id="rId3"/>
    <p:sldId id="294" r:id="rId4"/>
    <p:sldId id="259" r:id="rId5"/>
    <p:sldId id="260" r:id="rId6"/>
    <p:sldId id="288" r:id="rId7"/>
    <p:sldId id="295" r:id="rId8"/>
    <p:sldId id="297" r:id="rId9"/>
    <p:sldId id="296" r:id="rId10"/>
    <p:sldId id="304" r:id="rId11"/>
    <p:sldId id="298" r:id="rId12"/>
    <p:sldId id="302" r:id="rId13"/>
    <p:sldId id="300" r:id="rId14"/>
  </p:sldIdLst>
  <p:sldSz cx="9144000" cy="5143500" type="screen16x9"/>
  <p:notesSz cx="6858000" cy="9144000"/>
  <p:embeddedFontLst>
    <p:embeddedFont>
      <p:font typeface="Playfair Display Medium" charset="0"/>
      <p:regular r:id="rId16"/>
      <p:bold r:id="rId17"/>
      <p:italic r:id="rId18"/>
      <p:boldItalic r:id="rId19"/>
    </p:embeddedFont>
    <p:embeddedFont>
      <p:font typeface="Playfair Display" charset="0"/>
      <p:regular r:id="rId20"/>
      <p:bold r:id="rId21"/>
      <p:italic r:id="rId22"/>
      <p:boldItalic r:id="rId23"/>
    </p:embeddedFont>
    <p:embeddedFont>
      <p:font typeface="Open Sans" charset="0"/>
      <p:regular r:id="rId24"/>
      <p:bold r:id="rId25"/>
      <p:italic r:id="rId26"/>
      <p:boldItalic r:id="rId27"/>
    </p:embeddedFont>
    <p:embeddedFont>
      <p:font typeface="Arial Black" pitchFamily="34" charset="0"/>
      <p:bold r:id="rId28"/>
    </p:embeddedFont>
  </p:embeddedFont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1400" kern="1200">
        <a:solidFill>
          <a:srgbClr val="000000"/>
        </a:solidFill>
        <a:latin typeface="Arial" charset="0"/>
        <a:ea typeface="+mn-ea"/>
        <a:cs typeface="Arial" charset="0"/>
        <a:sym typeface="Arial" charset="0"/>
      </a:defRPr>
    </a:lvl1pPr>
    <a:lvl2pPr marL="457200" algn="l" rtl="0" fontAlgn="base">
      <a:spcBef>
        <a:spcPct val="0"/>
      </a:spcBef>
      <a:spcAft>
        <a:spcPct val="0"/>
      </a:spcAft>
      <a:defRPr sz="1400" kern="1200">
        <a:solidFill>
          <a:srgbClr val="000000"/>
        </a:solidFill>
        <a:latin typeface="Arial" charset="0"/>
        <a:ea typeface="+mn-ea"/>
        <a:cs typeface="Arial" charset="0"/>
        <a:sym typeface="Arial" charset="0"/>
      </a:defRPr>
    </a:lvl2pPr>
    <a:lvl3pPr marL="914400" algn="l" rtl="0" fontAlgn="base">
      <a:spcBef>
        <a:spcPct val="0"/>
      </a:spcBef>
      <a:spcAft>
        <a:spcPct val="0"/>
      </a:spcAft>
      <a:defRPr sz="1400" kern="1200">
        <a:solidFill>
          <a:srgbClr val="000000"/>
        </a:solidFill>
        <a:latin typeface="Arial" charset="0"/>
        <a:ea typeface="+mn-ea"/>
        <a:cs typeface="Arial" charset="0"/>
        <a:sym typeface="Arial" charset="0"/>
      </a:defRPr>
    </a:lvl3pPr>
    <a:lvl4pPr marL="1371600" algn="l" rtl="0" fontAlgn="base">
      <a:spcBef>
        <a:spcPct val="0"/>
      </a:spcBef>
      <a:spcAft>
        <a:spcPct val="0"/>
      </a:spcAft>
      <a:defRPr sz="1400" kern="1200">
        <a:solidFill>
          <a:srgbClr val="000000"/>
        </a:solidFill>
        <a:latin typeface="Arial" charset="0"/>
        <a:ea typeface="+mn-ea"/>
        <a:cs typeface="Arial" charset="0"/>
        <a:sym typeface="Arial" charset="0"/>
      </a:defRPr>
    </a:lvl4pPr>
    <a:lvl5pPr marL="1828800" algn="l" rtl="0" fontAlgn="base">
      <a:spcBef>
        <a:spcPct val="0"/>
      </a:spcBef>
      <a:spcAft>
        <a:spcPct val="0"/>
      </a:spcAft>
      <a:defRPr sz="1400" kern="1200">
        <a:solidFill>
          <a:srgbClr val="000000"/>
        </a:solidFill>
        <a:latin typeface="Arial" charset="0"/>
        <a:ea typeface="+mn-ea"/>
        <a:cs typeface="Arial" charset="0"/>
        <a:sym typeface="Arial" charset="0"/>
      </a:defRPr>
    </a:lvl5pPr>
    <a:lvl6pPr marL="2286000" algn="l" defTabSz="914400" rtl="0" eaLnBrk="1" latinLnBrk="0" hangingPunct="1">
      <a:defRPr sz="1400" kern="1200">
        <a:solidFill>
          <a:srgbClr val="000000"/>
        </a:solidFill>
        <a:latin typeface="Arial" charset="0"/>
        <a:ea typeface="+mn-ea"/>
        <a:cs typeface="Arial" charset="0"/>
        <a:sym typeface="Arial" charset="0"/>
      </a:defRPr>
    </a:lvl6pPr>
    <a:lvl7pPr marL="2743200" algn="l" defTabSz="914400" rtl="0" eaLnBrk="1" latinLnBrk="0" hangingPunct="1">
      <a:defRPr sz="1400" kern="1200">
        <a:solidFill>
          <a:srgbClr val="000000"/>
        </a:solidFill>
        <a:latin typeface="Arial" charset="0"/>
        <a:ea typeface="+mn-ea"/>
        <a:cs typeface="Arial" charset="0"/>
        <a:sym typeface="Arial" charset="0"/>
      </a:defRPr>
    </a:lvl7pPr>
    <a:lvl8pPr marL="3200400" algn="l" defTabSz="914400" rtl="0" eaLnBrk="1" latinLnBrk="0" hangingPunct="1">
      <a:defRPr sz="1400" kern="1200">
        <a:solidFill>
          <a:srgbClr val="000000"/>
        </a:solidFill>
        <a:latin typeface="Arial" charset="0"/>
        <a:ea typeface="+mn-ea"/>
        <a:cs typeface="Arial" charset="0"/>
        <a:sym typeface="Arial" charset="0"/>
      </a:defRPr>
    </a:lvl8pPr>
    <a:lvl9pPr marL="3657600" algn="l" defTabSz="914400" rtl="0" eaLnBrk="1" latinLnBrk="0" hangingPunct="1">
      <a:defRPr sz="1400" kern="1200">
        <a:solidFill>
          <a:srgbClr val="000000"/>
        </a:solidFill>
        <a:latin typeface="Arial" charset="0"/>
        <a:ea typeface="+mn-ea"/>
        <a:cs typeface="Arial" charset="0"/>
        <a:sym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7F8DFAAD-EB7C-4AD6-9D11-86569C13B8BC}">
  <a:tblStyle styleId="{7F8DFAAD-EB7C-4AD6-9D11-86569C13B8BC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>
        <p:scale>
          <a:sx n="75" d="100"/>
          <a:sy n="75" d="100"/>
        </p:scale>
        <p:origin x="-1016" y="-232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3.fntdata"/><Relationship Id="rId26" Type="http://schemas.openxmlformats.org/officeDocument/2006/relationships/font" Target="fonts/font11.fntdata"/><Relationship Id="rId3" Type="http://schemas.openxmlformats.org/officeDocument/2006/relationships/slide" Target="slides/slide2.xml"/><Relationship Id="rId21" Type="http://schemas.openxmlformats.org/officeDocument/2006/relationships/font" Target="fonts/font6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2.fntdata"/><Relationship Id="rId25" Type="http://schemas.openxmlformats.org/officeDocument/2006/relationships/font" Target="fonts/font10.fntdata"/><Relationship Id="rId2" Type="http://schemas.openxmlformats.org/officeDocument/2006/relationships/slide" Target="slides/slide1.xml"/><Relationship Id="rId16" Type="http://schemas.openxmlformats.org/officeDocument/2006/relationships/font" Target="fonts/font1.fntdata"/><Relationship Id="rId20" Type="http://schemas.openxmlformats.org/officeDocument/2006/relationships/font" Target="fonts/font5.fntdata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9.fntdata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23" Type="http://schemas.openxmlformats.org/officeDocument/2006/relationships/font" Target="fonts/font8.fntdata"/><Relationship Id="rId28" Type="http://schemas.openxmlformats.org/officeDocument/2006/relationships/font" Target="fonts/font13.fntdata"/><Relationship Id="rId10" Type="http://schemas.openxmlformats.org/officeDocument/2006/relationships/slide" Target="slides/slide9.xml"/><Relationship Id="rId19" Type="http://schemas.openxmlformats.org/officeDocument/2006/relationships/font" Target="fonts/font4.fntdata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7.fntdata"/><Relationship Id="rId27" Type="http://schemas.openxmlformats.org/officeDocument/2006/relationships/font" Target="fonts/font12.fntdata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Google Shape;3;n"/>
          <p:cNvSpPr>
            <a:spLocks noGrp="1" noRot="1" noChangeAspect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120000" y="0"/>
              </a:cxn>
              <a:cxn ang="0">
                <a:pos x="120000" y="120000"/>
              </a:cxn>
              <a:cxn ang="0">
                <a:pos x="0" y="120000"/>
              </a:cxn>
            </a:cxnLst>
            <a:rect l="0" t="0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3315" name="Google Shape;4;n"/>
          <p:cNvSpPr txBox="1">
            <a:spLocks noGrp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25" tIns="91425" rIns="91425" bIns="91425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smtClean="0">
              <a:sym typeface="Arial" charset="0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L="457200" indent="-298450" algn="l" rtl="0" eaLnBrk="0" fontAlgn="base" hangingPunct="0">
      <a:spcBef>
        <a:spcPct val="0"/>
      </a:spcBef>
      <a:spcAft>
        <a:spcPct val="0"/>
      </a:spcAft>
      <a:buClr>
        <a:srgbClr val="000000"/>
      </a:buClr>
      <a:buFont typeface="Arial" charset="0"/>
      <a:defRPr sz="1400">
        <a:solidFill>
          <a:srgbClr val="000000"/>
        </a:solidFill>
        <a:latin typeface="Arial"/>
        <a:ea typeface="Arial"/>
        <a:cs typeface="Arial"/>
        <a:sym typeface="Arial" charset="0"/>
      </a:defRPr>
    </a:lvl1pPr>
    <a:lvl2pPr marL="742950" lvl="1" indent="-285750" algn="l" rtl="0" eaLnBrk="0" fontAlgn="base" hangingPunct="0">
      <a:spcBef>
        <a:spcPct val="0"/>
      </a:spcBef>
      <a:spcAft>
        <a:spcPct val="0"/>
      </a:spcAft>
      <a:buClr>
        <a:srgbClr val="000000"/>
      </a:buClr>
      <a:buFont typeface="Arial" charset="0"/>
      <a:defRPr sz="1400">
        <a:solidFill>
          <a:srgbClr val="000000"/>
        </a:solidFill>
        <a:latin typeface="Arial"/>
        <a:ea typeface="Arial"/>
        <a:cs typeface="Arial"/>
        <a:sym typeface="Arial" charset="0"/>
      </a:defRPr>
    </a:lvl2pPr>
    <a:lvl3pPr marL="1143000" lvl="2" indent="-228600" algn="l" rtl="0" eaLnBrk="0" fontAlgn="base" hangingPunct="0">
      <a:spcBef>
        <a:spcPct val="0"/>
      </a:spcBef>
      <a:spcAft>
        <a:spcPct val="0"/>
      </a:spcAft>
      <a:buClr>
        <a:srgbClr val="000000"/>
      </a:buClr>
      <a:buFont typeface="Arial" charset="0"/>
      <a:defRPr sz="1400">
        <a:solidFill>
          <a:srgbClr val="000000"/>
        </a:solidFill>
        <a:latin typeface="Arial"/>
        <a:ea typeface="Arial"/>
        <a:cs typeface="Arial"/>
        <a:sym typeface="Arial" charset="0"/>
      </a:defRPr>
    </a:lvl3pPr>
    <a:lvl4pPr marL="1600200" lvl="3" indent="-228600" algn="l" rtl="0" eaLnBrk="0" fontAlgn="base" hangingPunct="0">
      <a:spcBef>
        <a:spcPct val="0"/>
      </a:spcBef>
      <a:spcAft>
        <a:spcPct val="0"/>
      </a:spcAft>
      <a:buClr>
        <a:srgbClr val="000000"/>
      </a:buClr>
      <a:buFont typeface="Arial" charset="0"/>
      <a:defRPr sz="1400">
        <a:solidFill>
          <a:srgbClr val="000000"/>
        </a:solidFill>
        <a:latin typeface="Arial"/>
        <a:ea typeface="Arial"/>
        <a:cs typeface="Arial"/>
        <a:sym typeface="Arial" charset="0"/>
      </a:defRPr>
    </a:lvl4pPr>
    <a:lvl5pPr marL="2057400" lvl="4" indent="-228600" algn="l" rtl="0" eaLnBrk="0" fontAlgn="base" hangingPunct="0">
      <a:spcBef>
        <a:spcPct val="0"/>
      </a:spcBef>
      <a:spcAft>
        <a:spcPct val="0"/>
      </a:spcAft>
      <a:buClr>
        <a:srgbClr val="000000"/>
      </a:buClr>
      <a:buFont typeface="Arial" charset="0"/>
      <a:defRPr sz="1400">
        <a:solidFill>
          <a:srgbClr val="000000"/>
        </a:solidFill>
        <a:latin typeface="Arial"/>
        <a:ea typeface="Arial"/>
        <a:cs typeface="Arial"/>
        <a:sym typeface="Arial" charset="0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Google Shape;979;g1bc9485a043_1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noFill/>
          <a:ln>
            <a:headEnd/>
            <a:tailEnd/>
          </a:ln>
        </p:spPr>
      </p:sp>
      <p:sp>
        <p:nvSpPr>
          <p:cNvPr id="15362" name="Google Shape;980;g1bc9485a043_1_0:notes"/>
          <p:cNvSpPr txBox="1"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0" indent="0" eaLnBrk="1" hangingPunct="1">
              <a:buSzPts val="1100"/>
            </a:pPr>
            <a:endParaRPr lang="en-US" sz="1100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Google Shape;1031;g1bc9485a043_1_3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noFill/>
          <a:ln>
            <a:headEnd/>
            <a:tailEnd/>
          </a:ln>
        </p:spPr>
      </p:sp>
      <p:sp>
        <p:nvSpPr>
          <p:cNvPr id="34818" name="Google Shape;1032;g1bc9485a043_1_327:notes"/>
          <p:cNvSpPr txBox="1"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0" indent="0" eaLnBrk="1" hangingPunct="1">
              <a:buSzPts val="1100"/>
            </a:pPr>
            <a:endParaRPr lang="en-US" sz="1100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Google Shape;1031;g1bc9485a043_1_3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noFill/>
          <a:ln>
            <a:headEnd/>
            <a:tailEnd/>
          </a:ln>
        </p:spPr>
      </p:sp>
      <p:sp>
        <p:nvSpPr>
          <p:cNvPr id="34818" name="Google Shape;1032;g1bc9485a043_1_327:notes"/>
          <p:cNvSpPr txBox="1"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0" indent="0" eaLnBrk="1" hangingPunct="1">
              <a:buSzPts val="1100"/>
            </a:pPr>
            <a:endParaRPr lang="en-US" sz="1100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Google Shape;1023;g1bc9485a043_1_4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noFill/>
          <a:ln>
            <a:headEnd/>
            <a:tailEnd/>
          </a:ln>
        </p:spPr>
      </p:sp>
      <p:sp>
        <p:nvSpPr>
          <p:cNvPr id="45058" name="Google Shape;1024;g1bc9485a043_1_431:notes"/>
          <p:cNvSpPr txBox="1"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0" indent="0" eaLnBrk="1" hangingPunct="1">
              <a:buSzPts val="1100"/>
            </a:pPr>
            <a:endParaRPr lang="en-US" sz="1100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Google Shape;986;g1bc9485a043_1_10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noFill/>
          <a:ln>
            <a:headEnd/>
            <a:tailEnd/>
          </a:ln>
        </p:spPr>
      </p:sp>
      <p:sp>
        <p:nvSpPr>
          <p:cNvPr id="17410" name="Google Shape;987;g1bc9485a043_1_108:notes"/>
          <p:cNvSpPr txBox="1"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0" indent="0" eaLnBrk="1" hangingPunct="1">
              <a:buSzPts val="1100"/>
            </a:pPr>
            <a:endParaRPr lang="en-US" sz="1100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Google Shape;1023;g1bc9485a043_1_4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noFill/>
          <a:ln>
            <a:headEnd/>
            <a:tailEnd/>
          </a:ln>
        </p:spPr>
      </p:sp>
      <p:sp>
        <p:nvSpPr>
          <p:cNvPr id="20482" name="Google Shape;1024;g1bc9485a043_1_431:notes"/>
          <p:cNvSpPr txBox="1"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0" indent="0" eaLnBrk="1" hangingPunct="1">
              <a:buSzPts val="1100"/>
            </a:pPr>
            <a:endParaRPr lang="en-US" sz="1100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Google Shape;1031;g1bc9485a043_1_3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noFill/>
          <a:ln>
            <a:headEnd/>
            <a:tailEnd/>
          </a:ln>
        </p:spPr>
      </p:sp>
      <p:sp>
        <p:nvSpPr>
          <p:cNvPr id="22530" name="Google Shape;1032;g1bc9485a043_1_327:notes"/>
          <p:cNvSpPr txBox="1"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0" indent="0" eaLnBrk="1" hangingPunct="1">
              <a:buSzPts val="1100"/>
            </a:pPr>
            <a:endParaRPr lang="en-US" sz="1100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Google Shape;1023;g1bc9485a043_1_4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noFill/>
          <a:ln>
            <a:headEnd/>
            <a:tailEnd/>
          </a:ln>
        </p:spPr>
      </p:sp>
      <p:sp>
        <p:nvSpPr>
          <p:cNvPr id="24578" name="Google Shape;1024;g1bc9485a043_1_431:notes"/>
          <p:cNvSpPr txBox="1"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0" indent="0" eaLnBrk="1" hangingPunct="1">
              <a:buSzPts val="1100"/>
            </a:pPr>
            <a:endParaRPr lang="en-US" sz="1100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Google Shape;1031;g1bc9485a043_1_3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noFill/>
          <a:ln>
            <a:headEnd/>
            <a:tailEnd/>
          </a:ln>
        </p:spPr>
      </p:sp>
      <p:sp>
        <p:nvSpPr>
          <p:cNvPr id="26626" name="Google Shape;1032;g1bc9485a043_1_327:notes"/>
          <p:cNvSpPr txBox="1"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0" indent="0" eaLnBrk="1" hangingPunct="1">
              <a:buSzPts val="1100"/>
            </a:pPr>
            <a:endParaRPr lang="en-US" sz="1100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Google Shape;1031;g1bc9485a043_1_3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noFill/>
          <a:ln>
            <a:headEnd/>
            <a:tailEnd/>
          </a:ln>
        </p:spPr>
      </p:sp>
      <p:sp>
        <p:nvSpPr>
          <p:cNvPr id="28674" name="Google Shape;1032;g1bc9485a043_1_327:notes"/>
          <p:cNvSpPr txBox="1"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0" indent="0" eaLnBrk="1" hangingPunct="1">
              <a:buSzPts val="1100"/>
            </a:pPr>
            <a:endParaRPr lang="en-US" sz="1100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Google Shape;1031;g1bc9485a043_1_3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noFill/>
          <a:ln>
            <a:headEnd/>
            <a:tailEnd/>
          </a:ln>
        </p:spPr>
      </p:sp>
      <p:sp>
        <p:nvSpPr>
          <p:cNvPr id="30722" name="Google Shape;1032;g1bc9485a043_1_327:notes"/>
          <p:cNvSpPr txBox="1"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0" indent="0" eaLnBrk="1" hangingPunct="1">
              <a:buSzPts val="1100"/>
            </a:pPr>
            <a:endParaRPr lang="en-US" sz="1100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Google Shape;1031;g1bc9485a043_1_3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noFill/>
          <a:ln>
            <a:headEnd/>
            <a:tailEnd/>
          </a:ln>
        </p:spPr>
      </p:sp>
      <p:sp>
        <p:nvSpPr>
          <p:cNvPr id="34818" name="Google Shape;1032;g1bc9485a043_1_327:notes"/>
          <p:cNvSpPr txBox="1"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0" indent="0" eaLnBrk="1" hangingPunct="1">
              <a:buSzPts val="1100"/>
            </a:pPr>
            <a:endParaRPr lang="en-US" sz="1100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9;p2"/>
          <p:cNvSpPr>
            <a:spLocks noChangeArrowheads="1"/>
          </p:cNvSpPr>
          <p:nvPr/>
        </p:nvSpPr>
        <p:spPr bwMode="auto">
          <a:xfrm>
            <a:off x="7405688" y="1195389"/>
            <a:ext cx="3219450" cy="3217862"/>
          </a:xfrm>
          <a:prstGeom prst="ellipse">
            <a:avLst/>
          </a:prstGeom>
          <a:solidFill>
            <a:schemeClr val="tx2"/>
          </a:solidFill>
          <a:ln w="9525">
            <a:noFill/>
            <a:round/>
            <a:headEnd/>
            <a:tailEnd/>
          </a:ln>
        </p:spPr>
        <p:txBody>
          <a:bodyPr lIns="91425" tIns="91425" rIns="91425" bIns="91425" anchor="ctr"/>
          <a:lstStyle/>
          <a:p>
            <a:pPr>
              <a:buClr>
                <a:srgbClr val="000000"/>
              </a:buClr>
              <a:buFont typeface="Arial" charset="0"/>
              <a:buNone/>
            </a:pPr>
            <a:endParaRPr lang="en-US"/>
          </a:p>
        </p:txBody>
      </p:sp>
      <p:sp>
        <p:nvSpPr>
          <p:cNvPr id="5" name="Google Shape;10;p2"/>
          <p:cNvSpPr>
            <a:spLocks noChangeArrowheads="1"/>
          </p:cNvSpPr>
          <p:nvPr/>
        </p:nvSpPr>
        <p:spPr bwMode="auto">
          <a:xfrm>
            <a:off x="947740" y="-760413"/>
            <a:ext cx="1679575" cy="1679576"/>
          </a:xfrm>
          <a:prstGeom prst="ellipse">
            <a:avLst/>
          </a:prstGeom>
          <a:solidFill>
            <a:schemeClr val="bg2"/>
          </a:solidFill>
          <a:ln w="9525">
            <a:solidFill>
              <a:schemeClr val="bg2"/>
            </a:solidFill>
            <a:round/>
            <a:headEnd type="none" w="sm" len="sm"/>
            <a:tailEnd type="none" w="sm" len="sm"/>
          </a:ln>
        </p:spPr>
        <p:txBody>
          <a:bodyPr lIns="91425" tIns="91425" rIns="91425" bIns="91425" anchor="ctr"/>
          <a:lstStyle/>
          <a:p>
            <a:pPr>
              <a:buClr>
                <a:srgbClr val="000000"/>
              </a:buClr>
              <a:buFont typeface="Arial" charset="0"/>
              <a:buNone/>
            </a:pPr>
            <a:endParaRPr lang="en-US"/>
          </a:p>
        </p:txBody>
      </p:sp>
      <p:sp>
        <p:nvSpPr>
          <p:cNvPr id="6" name="Google Shape;11;p2"/>
          <p:cNvSpPr>
            <a:spLocks noChangeArrowheads="1"/>
          </p:cNvSpPr>
          <p:nvPr/>
        </p:nvSpPr>
        <p:spPr bwMode="auto">
          <a:xfrm>
            <a:off x="-184150" y="658813"/>
            <a:ext cx="1131888" cy="1130300"/>
          </a:xfrm>
          <a:prstGeom prst="ellipse">
            <a:avLst/>
          </a:prstGeom>
          <a:solidFill>
            <a:schemeClr val="tx2"/>
          </a:solidFill>
          <a:ln w="9525">
            <a:noFill/>
            <a:round/>
            <a:headEnd/>
            <a:tailEnd/>
          </a:ln>
        </p:spPr>
        <p:txBody>
          <a:bodyPr lIns="91425" tIns="91425" rIns="91425" bIns="91425" anchor="ctr"/>
          <a:lstStyle/>
          <a:p>
            <a:pPr>
              <a:buClr>
                <a:srgbClr val="000000"/>
              </a:buClr>
              <a:buFont typeface="Arial" charset="0"/>
              <a:buNone/>
            </a:pPr>
            <a:endParaRPr lang="en-US"/>
          </a:p>
        </p:txBody>
      </p:sp>
      <p:grpSp>
        <p:nvGrpSpPr>
          <p:cNvPr id="7" name="Google Shape;14;p2"/>
          <p:cNvGrpSpPr>
            <a:grpSpLocks/>
          </p:cNvGrpSpPr>
          <p:nvPr/>
        </p:nvGrpSpPr>
        <p:grpSpPr bwMode="auto">
          <a:xfrm>
            <a:off x="355602" y="2676526"/>
            <a:ext cx="354013" cy="2109788"/>
            <a:chOff x="847075" y="2267575"/>
            <a:chExt cx="260351" cy="1553893"/>
          </a:xfrm>
        </p:grpSpPr>
        <p:sp>
          <p:nvSpPr>
            <p:cNvPr id="8" name="Google Shape;15;p2"/>
            <p:cNvSpPr>
              <a:spLocks noChangeArrowheads="1"/>
            </p:cNvSpPr>
            <p:nvPr/>
          </p:nvSpPr>
          <p:spPr bwMode="auto">
            <a:xfrm>
              <a:off x="847075" y="2267575"/>
              <a:ext cx="99900" cy="9990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lIns="91425" tIns="91425" rIns="91425" bIns="91425" anchor="ctr"/>
            <a:lstStyle/>
            <a:p>
              <a:pPr>
                <a:buClr>
                  <a:srgbClr val="000000"/>
                </a:buClr>
                <a:buFont typeface="Arial" charset="0"/>
                <a:buNone/>
              </a:pPr>
              <a:endParaRPr lang="en-US"/>
            </a:p>
          </p:txBody>
        </p:sp>
        <p:sp>
          <p:nvSpPr>
            <p:cNvPr id="9" name="Google Shape;16;p2"/>
            <p:cNvSpPr>
              <a:spLocks noChangeArrowheads="1"/>
            </p:cNvSpPr>
            <p:nvPr/>
          </p:nvSpPr>
          <p:spPr bwMode="auto">
            <a:xfrm>
              <a:off x="1007526" y="2267575"/>
              <a:ext cx="99900" cy="9990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lIns="91425" tIns="91425" rIns="91425" bIns="91425" anchor="ctr"/>
            <a:lstStyle/>
            <a:p>
              <a:pPr>
                <a:buClr>
                  <a:srgbClr val="000000"/>
                </a:buClr>
                <a:buFont typeface="Arial" charset="0"/>
                <a:buNone/>
              </a:pPr>
              <a:endParaRPr lang="en-US"/>
            </a:p>
          </p:txBody>
        </p:sp>
        <p:sp>
          <p:nvSpPr>
            <p:cNvPr id="10" name="Google Shape;17;p2"/>
            <p:cNvSpPr>
              <a:spLocks noChangeArrowheads="1"/>
            </p:cNvSpPr>
            <p:nvPr/>
          </p:nvSpPr>
          <p:spPr bwMode="auto">
            <a:xfrm>
              <a:off x="847075" y="2448606"/>
              <a:ext cx="99900" cy="9990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lIns="91425" tIns="91425" rIns="91425" bIns="91425" anchor="ctr"/>
            <a:lstStyle/>
            <a:p>
              <a:pPr>
                <a:buClr>
                  <a:srgbClr val="000000"/>
                </a:buClr>
                <a:buFont typeface="Arial" charset="0"/>
                <a:buNone/>
              </a:pPr>
              <a:endParaRPr lang="en-US"/>
            </a:p>
          </p:txBody>
        </p:sp>
        <p:sp>
          <p:nvSpPr>
            <p:cNvPr id="11" name="Google Shape;18;p2"/>
            <p:cNvSpPr>
              <a:spLocks noChangeArrowheads="1"/>
            </p:cNvSpPr>
            <p:nvPr/>
          </p:nvSpPr>
          <p:spPr bwMode="auto">
            <a:xfrm>
              <a:off x="1007526" y="2448606"/>
              <a:ext cx="99900" cy="9990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lIns="91425" tIns="91425" rIns="91425" bIns="91425" anchor="ctr"/>
            <a:lstStyle/>
            <a:p>
              <a:pPr>
                <a:buClr>
                  <a:srgbClr val="000000"/>
                </a:buClr>
                <a:buFont typeface="Arial" charset="0"/>
                <a:buNone/>
              </a:pPr>
              <a:endParaRPr lang="en-US"/>
            </a:p>
          </p:txBody>
        </p:sp>
        <p:sp>
          <p:nvSpPr>
            <p:cNvPr id="14" name="Google Shape;19;p2"/>
            <p:cNvSpPr>
              <a:spLocks noChangeArrowheads="1"/>
            </p:cNvSpPr>
            <p:nvPr/>
          </p:nvSpPr>
          <p:spPr bwMode="auto">
            <a:xfrm>
              <a:off x="847075" y="2629631"/>
              <a:ext cx="99900" cy="9990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lIns="91425" tIns="91425" rIns="91425" bIns="91425" anchor="ctr"/>
            <a:lstStyle/>
            <a:p>
              <a:pPr>
                <a:buClr>
                  <a:srgbClr val="000000"/>
                </a:buClr>
                <a:buFont typeface="Arial" charset="0"/>
                <a:buNone/>
              </a:pPr>
              <a:endParaRPr lang="en-US"/>
            </a:p>
          </p:txBody>
        </p:sp>
        <p:sp>
          <p:nvSpPr>
            <p:cNvPr id="15" name="Google Shape;20;p2"/>
            <p:cNvSpPr>
              <a:spLocks noChangeArrowheads="1"/>
            </p:cNvSpPr>
            <p:nvPr/>
          </p:nvSpPr>
          <p:spPr bwMode="auto">
            <a:xfrm>
              <a:off x="1007526" y="2629631"/>
              <a:ext cx="99900" cy="9990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lIns="91425" tIns="91425" rIns="91425" bIns="91425" anchor="ctr"/>
            <a:lstStyle/>
            <a:p>
              <a:pPr>
                <a:buClr>
                  <a:srgbClr val="000000"/>
                </a:buClr>
                <a:buFont typeface="Arial" charset="0"/>
                <a:buNone/>
              </a:pPr>
              <a:endParaRPr lang="en-US"/>
            </a:p>
          </p:txBody>
        </p:sp>
        <p:sp>
          <p:nvSpPr>
            <p:cNvPr id="16" name="Google Shape;21;p2"/>
            <p:cNvSpPr>
              <a:spLocks noChangeArrowheads="1"/>
            </p:cNvSpPr>
            <p:nvPr/>
          </p:nvSpPr>
          <p:spPr bwMode="auto">
            <a:xfrm>
              <a:off x="847075" y="2810656"/>
              <a:ext cx="99900" cy="9990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lIns="91425" tIns="91425" rIns="91425" bIns="91425" anchor="ctr"/>
            <a:lstStyle/>
            <a:p>
              <a:pPr>
                <a:buClr>
                  <a:srgbClr val="000000"/>
                </a:buClr>
                <a:buFont typeface="Arial" charset="0"/>
                <a:buNone/>
              </a:pPr>
              <a:endParaRPr lang="en-US"/>
            </a:p>
          </p:txBody>
        </p:sp>
        <p:sp>
          <p:nvSpPr>
            <p:cNvPr id="17" name="Google Shape;22;p2"/>
            <p:cNvSpPr>
              <a:spLocks noChangeArrowheads="1"/>
            </p:cNvSpPr>
            <p:nvPr/>
          </p:nvSpPr>
          <p:spPr bwMode="auto">
            <a:xfrm>
              <a:off x="1007526" y="2810656"/>
              <a:ext cx="99900" cy="9990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lIns="91425" tIns="91425" rIns="91425" bIns="91425" anchor="ctr"/>
            <a:lstStyle/>
            <a:p>
              <a:pPr>
                <a:buClr>
                  <a:srgbClr val="000000"/>
                </a:buClr>
                <a:buFont typeface="Arial" charset="0"/>
                <a:buNone/>
              </a:pPr>
              <a:endParaRPr lang="en-US"/>
            </a:p>
          </p:txBody>
        </p:sp>
        <p:sp>
          <p:nvSpPr>
            <p:cNvPr id="18" name="Google Shape;23;p2"/>
            <p:cNvSpPr>
              <a:spLocks noChangeArrowheads="1"/>
            </p:cNvSpPr>
            <p:nvPr/>
          </p:nvSpPr>
          <p:spPr bwMode="auto">
            <a:xfrm>
              <a:off x="847075" y="2991681"/>
              <a:ext cx="99900" cy="9990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lIns="91425" tIns="91425" rIns="91425" bIns="91425" anchor="ctr"/>
            <a:lstStyle/>
            <a:p>
              <a:pPr>
                <a:buClr>
                  <a:srgbClr val="000000"/>
                </a:buClr>
                <a:buFont typeface="Arial" charset="0"/>
                <a:buNone/>
              </a:pPr>
              <a:endParaRPr lang="en-US"/>
            </a:p>
          </p:txBody>
        </p:sp>
        <p:sp>
          <p:nvSpPr>
            <p:cNvPr id="19" name="Google Shape;24;p2"/>
            <p:cNvSpPr>
              <a:spLocks noChangeArrowheads="1"/>
            </p:cNvSpPr>
            <p:nvPr/>
          </p:nvSpPr>
          <p:spPr bwMode="auto">
            <a:xfrm>
              <a:off x="1007526" y="2991681"/>
              <a:ext cx="99900" cy="9990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lIns="91425" tIns="91425" rIns="91425" bIns="91425" anchor="ctr"/>
            <a:lstStyle/>
            <a:p>
              <a:pPr>
                <a:buClr>
                  <a:srgbClr val="000000"/>
                </a:buClr>
                <a:buFont typeface="Arial" charset="0"/>
                <a:buNone/>
              </a:pPr>
              <a:endParaRPr lang="en-US"/>
            </a:p>
          </p:txBody>
        </p:sp>
        <p:sp>
          <p:nvSpPr>
            <p:cNvPr id="20" name="Google Shape;25;p2"/>
            <p:cNvSpPr>
              <a:spLocks noChangeArrowheads="1"/>
            </p:cNvSpPr>
            <p:nvPr/>
          </p:nvSpPr>
          <p:spPr bwMode="auto">
            <a:xfrm>
              <a:off x="847075" y="3174143"/>
              <a:ext cx="99900" cy="9990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lIns="91425" tIns="91425" rIns="91425" bIns="91425" anchor="ctr"/>
            <a:lstStyle/>
            <a:p>
              <a:pPr>
                <a:buClr>
                  <a:srgbClr val="000000"/>
                </a:buClr>
                <a:buFont typeface="Arial" charset="0"/>
                <a:buNone/>
              </a:pPr>
              <a:endParaRPr lang="en-US"/>
            </a:p>
          </p:txBody>
        </p:sp>
        <p:sp>
          <p:nvSpPr>
            <p:cNvPr id="21" name="Google Shape;26;p2"/>
            <p:cNvSpPr>
              <a:spLocks noChangeArrowheads="1"/>
            </p:cNvSpPr>
            <p:nvPr/>
          </p:nvSpPr>
          <p:spPr bwMode="auto">
            <a:xfrm>
              <a:off x="1007526" y="3174143"/>
              <a:ext cx="99900" cy="9990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lIns="91425" tIns="91425" rIns="91425" bIns="91425" anchor="ctr"/>
            <a:lstStyle/>
            <a:p>
              <a:pPr>
                <a:buClr>
                  <a:srgbClr val="000000"/>
                </a:buClr>
                <a:buFont typeface="Arial" charset="0"/>
                <a:buNone/>
              </a:pPr>
              <a:endParaRPr lang="en-US"/>
            </a:p>
          </p:txBody>
        </p:sp>
        <p:sp>
          <p:nvSpPr>
            <p:cNvPr id="22" name="Google Shape;27;p2"/>
            <p:cNvSpPr>
              <a:spLocks noChangeArrowheads="1"/>
            </p:cNvSpPr>
            <p:nvPr/>
          </p:nvSpPr>
          <p:spPr bwMode="auto">
            <a:xfrm>
              <a:off x="847075" y="3356618"/>
              <a:ext cx="99900" cy="9990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lIns="91425" tIns="91425" rIns="91425" bIns="91425" anchor="ctr"/>
            <a:lstStyle/>
            <a:p>
              <a:pPr>
                <a:buClr>
                  <a:srgbClr val="000000"/>
                </a:buClr>
                <a:buFont typeface="Arial" charset="0"/>
                <a:buNone/>
              </a:pPr>
              <a:endParaRPr lang="en-US"/>
            </a:p>
          </p:txBody>
        </p:sp>
        <p:sp>
          <p:nvSpPr>
            <p:cNvPr id="23" name="Google Shape;28;p2"/>
            <p:cNvSpPr>
              <a:spLocks noChangeArrowheads="1"/>
            </p:cNvSpPr>
            <p:nvPr/>
          </p:nvSpPr>
          <p:spPr bwMode="auto">
            <a:xfrm>
              <a:off x="1007526" y="3356618"/>
              <a:ext cx="99900" cy="9990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lIns="91425" tIns="91425" rIns="91425" bIns="91425" anchor="ctr"/>
            <a:lstStyle/>
            <a:p>
              <a:pPr>
                <a:buClr>
                  <a:srgbClr val="000000"/>
                </a:buClr>
                <a:buFont typeface="Arial" charset="0"/>
                <a:buNone/>
              </a:pPr>
              <a:endParaRPr lang="en-US"/>
            </a:p>
          </p:txBody>
        </p:sp>
        <p:sp>
          <p:nvSpPr>
            <p:cNvPr id="24" name="Google Shape;29;p2"/>
            <p:cNvSpPr>
              <a:spLocks noChangeArrowheads="1"/>
            </p:cNvSpPr>
            <p:nvPr/>
          </p:nvSpPr>
          <p:spPr bwMode="auto">
            <a:xfrm>
              <a:off x="847075" y="3539093"/>
              <a:ext cx="99900" cy="9990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lIns="91425" tIns="91425" rIns="91425" bIns="91425" anchor="ctr"/>
            <a:lstStyle/>
            <a:p>
              <a:pPr>
                <a:buClr>
                  <a:srgbClr val="000000"/>
                </a:buClr>
                <a:buFont typeface="Arial" charset="0"/>
                <a:buNone/>
              </a:pPr>
              <a:endParaRPr lang="en-US"/>
            </a:p>
          </p:txBody>
        </p:sp>
        <p:sp>
          <p:nvSpPr>
            <p:cNvPr id="25" name="Google Shape;30;p2"/>
            <p:cNvSpPr>
              <a:spLocks noChangeArrowheads="1"/>
            </p:cNvSpPr>
            <p:nvPr/>
          </p:nvSpPr>
          <p:spPr bwMode="auto">
            <a:xfrm>
              <a:off x="1007526" y="3539093"/>
              <a:ext cx="99900" cy="9990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lIns="91425" tIns="91425" rIns="91425" bIns="91425" anchor="ctr"/>
            <a:lstStyle/>
            <a:p>
              <a:pPr>
                <a:buClr>
                  <a:srgbClr val="000000"/>
                </a:buClr>
                <a:buFont typeface="Arial" charset="0"/>
                <a:buNone/>
              </a:pPr>
              <a:endParaRPr lang="en-US"/>
            </a:p>
          </p:txBody>
        </p:sp>
        <p:sp>
          <p:nvSpPr>
            <p:cNvPr id="26" name="Google Shape;31;p2"/>
            <p:cNvSpPr>
              <a:spLocks noChangeArrowheads="1"/>
            </p:cNvSpPr>
            <p:nvPr/>
          </p:nvSpPr>
          <p:spPr bwMode="auto">
            <a:xfrm>
              <a:off x="847075" y="3721568"/>
              <a:ext cx="99900" cy="9990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lIns="91425" tIns="91425" rIns="91425" bIns="91425" anchor="ctr"/>
            <a:lstStyle/>
            <a:p>
              <a:pPr>
                <a:buClr>
                  <a:srgbClr val="000000"/>
                </a:buClr>
                <a:buFont typeface="Arial" charset="0"/>
                <a:buNone/>
              </a:pPr>
              <a:endParaRPr lang="en-US"/>
            </a:p>
          </p:txBody>
        </p:sp>
        <p:sp>
          <p:nvSpPr>
            <p:cNvPr id="27" name="Google Shape;32;p2"/>
            <p:cNvSpPr>
              <a:spLocks noChangeArrowheads="1"/>
            </p:cNvSpPr>
            <p:nvPr/>
          </p:nvSpPr>
          <p:spPr bwMode="auto">
            <a:xfrm>
              <a:off x="1007526" y="3721568"/>
              <a:ext cx="99900" cy="9990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lIns="91425" tIns="91425" rIns="91425" bIns="91425" anchor="ctr"/>
            <a:lstStyle/>
            <a:p>
              <a:pPr>
                <a:buClr>
                  <a:srgbClr val="000000"/>
                </a:buClr>
                <a:buFont typeface="Arial" charset="0"/>
                <a:buNone/>
              </a:pPr>
              <a:endParaRPr lang="en-US"/>
            </a:p>
          </p:txBody>
        </p:sp>
      </p:grpSp>
      <p:grpSp>
        <p:nvGrpSpPr>
          <p:cNvPr id="28" name="Google Shape;33;p2"/>
          <p:cNvGrpSpPr>
            <a:grpSpLocks/>
          </p:cNvGrpSpPr>
          <p:nvPr/>
        </p:nvGrpSpPr>
        <p:grpSpPr bwMode="auto">
          <a:xfrm rot="5400000">
            <a:off x="8106569" y="-56356"/>
            <a:ext cx="354012" cy="1117600"/>
            <a:chOff x="7914125" y="539500"/>
            <a:chExt cx="260351" cy="824006"/>
          </a:xfrm>
        </p:grpSpPr>
        <p:sp>
          <p:nvSpPr>
            <p:cNvPr id="29" name="Google Shape;34;p2"/>
            <p:cNvSpPr>
              <a:spLocks noChangeArrowheads="1"/>
            </p:cNvSpPr>
            <p:nvPr/>
          </p:nvSpPr>
          <p:spPr bwMode="auto">
            <a:xfrm>
              <a:off x="7914125" y="539500"/>
              <a:ext cx="99900" cy="9990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lIns="91425" tIns="91425" rIns="91425" bIns="91425" anchor="ctr"/>
            <a:lstStyle/>
            <a:p>
              <a:pPr>
                <a:buClr>
                  <a:srgbClr val="000000"/>
                </a:buClr>
                <a:buFont typeface="Arial" charset="0"/>
                <a:buNone/>
              </a:pPr>
              <a:endParaRPr lang="en-US"/>
            </a:p>
          </p:txBody>
        </p:sp>
        <p:sp>
          <p:nvSpPr>
            <p:cNvPr id="30" name="Google Shape;35;p2"/>
            <p:cNvSpPr>
              <a:spLocks noChangeArrowheads="1"/>
            </p:cNvSpPr>
            <p:nvPr/>
          </p:nvSpPr>
          <p:spPr bwMode="auto">
            <a:xfrm>
              <a:off x="8074576" y="539500"/>
              <a:ext cx="99900" cy="9990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lIns="91425" tIns="91425" rIns="91425" bIns="91425" anchor="ctr"/>
            <a:lstStyle/>
            <a:p>
              <a:pPr>
                <a:buClr>
                  <a:srgbClr val="000000"/>
                </a:buClr>
                <a:buFont typeface="Arial" charset="0"/>
                <a:buNone/>
              </a:pPr>
              <a:endParaRPr lang="en-US"/>
            </a:p>
          </p:txBody>
        </p:sp>
        <p:sp>
          <p:nvSpPr>
            <p:cNvPr id="31" name="Google Shape;36;p2"/>
            <p:cNvSpPr>
              <a:spLocks noChangeArrowheads="1"/>
            </p:cNvSpPr>
            <p:nvPr/>
          </p:nvSpPr>
          <p:spPr bwMode="auto">
            <a:xfrm>
              <a:off x="7914125" y="720531"/>
              <a:ext cx="99900" cy="9990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lIns="91425" tIns="91425" rIns="91425" bIns="91425" anchor="ctr"/>
            <a:lstStyle/>
            <a:p>
              <a:pPr>
                <a:buClr>
                  <a:srgbClr val="000000"/>
                </a:buClr>
                <a:buFont typeface="Arial" charset="0"/>
                <a:buNone/>
              </a:pPr>
              <a:endParaRPr lang="en-US"/>
            </a:p>
          </p:txBody>
        </p:sp>
        <p:sp>
          <p:nvSpPr>
            <p:cNvPr id="32" name="Google Shape;37;p2"/>
            <p:cNvSpPr>
              <a:spLocks noChangeArrowheads="1"/>
            </p:cNvSpPr>
            <p:nvPr/>
          </p:nvSpPr>
          <p:spPr bwMode="auto">
            <a:xfrm>
              <a:off x="8074576" y="720531"/>
              <a:ext cx="99900" cy="9990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lIns="91425" tIns="91425" rIns="91425" bIns="91425" anchor="ctr"/>
            <a:lstStyle/>
            <a:p>
              <a:pPr>
                <a:buClr>
                  <a:srgbClr val="000000"/>
                </a:buClr>
                <a:buFont typeface="Arial" charset="0"/>
                <a:buNone/>
              </a:pPr>
              <a:endParaRPr lang="en-US"/>
            </a:p>
          </p:txBody>
        </p:sp>
        <p:sp>
          <p:nvSpPr>
            <p:cNvPr id="33" name="Google Shape;38;p2"/>
            <p:cNvSpPr>
              <a:spLocks noChangeArrowheads="1"/>
            </p:cNvSpPr>
            <p:nvPr/>
          </p:nvSpPr>
          <p:spPr bwMode="auto">
            <a:xfrm>
              <a:off x="7914125" y="901556"/>
              <a:ext cx="99900" cy="9990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lIns="91425" tIns="91425" rIns="91425" bIns="91425" anchor="ctr"/>
            <a:lstStyle/>
            <a:p>
              <a:pPr>
                <a:buClr>
                  <a:srgbClr val="000000"/>
                </a:buClr>
                <a:buFont typeface="Arial" charset="0"/>
                <a:buNone/>
              </a:pPr>
              <a:endParaRPr lang="en-US"/>
            </a:p>
          </p:txBody>
        </p:sp>
        <p:sp>
          <p:nvSpPr>
            <p:cNvPr id="34" name="Google Shape;39;p2"/>
            <p:cNvSpPr>
              <a:spLocks noChangeArrowheads="1"/>
            </p:cNvSpPr>
            <p:nvPr/>
          </p:nvSpPr>
          <p:spPr bwMode="auto">
            <a:xfrm>
              <a:off x="8074576" y="901556"/>
              <a:ext cx="99900" cy="9990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lIns="91425" tIns="91425" rIns="91425" bIns="91425" anchor="ctr"/>
            <a:lstStyle/>
            <a:p>
              <a:pPr>
                <a:buClr>
                  <a:srgbClr val="000000"/>
                </a:buClr>
                <a:buFont typeface="Arial" charset="0"/>
                <a:buNone/>
              </a:pPr>
              <a:endParaRPr lang="en-US"/>
            </a:p>
          </p:txBody>
        </p:sp>
        <p:sp>
          <p:nvSpPr>
            <p:cNvPr id="35" name="Google Shape;40;p2"/>
            <p:cNvSpPr>
              <a:spLocks noChangeArrowheads="1"/>
            </p:cNvSpPr>
            <p:nvPr/>
          </p:nvSpPr>
          <p:spPr bwMode="auto">
            <a:xfrm>
              <a:off x="7914125" y="1082581"/>
              <a:ext cx="99900" cy="9990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lIns="91425" tIns="91425" rIns="91425" bIns="91425" anchor="ctr"/>
            <a:lstStyle/>
            <a:p>
              <a:pPr>
                <a:buClr>
                  <a:srgbClr val="000000"/>
                </a:buClr>
                <a:buFont typeface="Arial" charset="0"/>
                <a:buNone/>
              </a:pPr>
              <a:endParaRPr lang="en-US"/>
            </a:p>
          </p:txBody>
        </p:sp>
        <p:sp>
          <p:nvSpPr>
            <p:cNvPr id="36" name="Google Shape;41;p2"/>
            <p:cNvSpPr>
              <a:spLocks noChangeArrowheads="1"/>
            </p:cNvSpPr>
            <p:nvPr/>
          </p:nvSpPr>
          <p:spPr bwMode="auto">
            <a:xfrm>
              <a:off x="8074576" y="1082581"/>
              <a:ext cx="99900" cy="9990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lIns="91425" tIns="91425" rIns="91425" bIns="91425" anchor="ctr"/>
            <a:lstStyle/>
            <a:p>
              <a:pPr>
                <a:buClr>
                  <a:srgbClr val="000000"/>
                </a:buClr>
                <a:buFont typeface="Arial" charset="0"/>
                <a:buNone/>
              </a:pPr>
              <a:endParaRPr lang="en-US"/>
            </a:p>
          </p:txBody>
        </p:sp>
        <p:sp>
          <p:nvSpPr>
            <p:cNvPr id="37" name="Google Shape;42;p2"/>
            <p:cNvSpPr>
              <a:spLocks noChangeArrowheads="1"/>
            </p:cNvSpPr>
            <p:nvPr/>
          </p:nvSpPr>
          <p:spPr bwMode="auto">
            <a:xfrm>
              <a:off x="7914125" y="1263606"/>
              <a:ext cx="99900" cy="9990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lIns="91425" tIns="91425" rIns="91425" bIns="91425" anchor="ctr"/>
            <a:lstStyle/>
            <a:p>
              <a:pPr>
                <a:buClr>
                  <a:srgbClr val="000000"/>
                </a:buClr>
                <a:buFont typeface="Arial" charset="0"/>
                <a:buNone/>
              </a:pPr>
              <a:endParaRPr lang="en-US"/>
            </a:p>
          </p:txBody>
        </p:sp>
        <p:sp>
          <p:nvSpPr>
            <p:cNvPr id="38" name="Google Shape;43;p2"/>
            <p:cNvSpPr>
              <a:spLocks noChangeArrowheads="1"/>
            </p:cNvSpPr>
            <p:nvPr/>
          </p:nvSpPr>
          <p:spPr bwMode="auto">
            <a:xfrm>
              <a:off x="8074576" y="1263606"/>
              <a:ext cx="99900" cy="9990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lIns="91425" tIns="91425" rIns="91425" bIns="91425" anchor="ctr"/>
            <a:lstStyle/>
            <a:p>
              <a:pPr>
                <a:buClr>
                  <a:srgbClr val="000000"/>
                </a:buClr>
                <a:buFont typeface="Arial" charset="0"/>
                <a:buNone/>
              </a:pPr>
              <a:endParaRPr lang="en-US"/>
            </a:p>
          </p:txBody>
        </p:sp>
      </p:grpSp>
      <p:grpSp>
        <p:nvGrpSpPr>
          <p:cNvPr id="39" name="Google Shape;44;p2"/>
          <p:cNvGrpSpPr>
            <a:grpSpLocks/>
          </p:cNvGrpSpPr>
          <p:nvPr/>
        </p:nvGrpSpPr>
        <p:grpSpPr bwMode="auto">
          <a:xfrm>
            <a:off x="49215" y="53976"/>
            <a:ext cx="9045575" cy="5035550"/>
            <a:chOff x="48438" y="53375"/>
            <a:chExt cx="9047125" cy="5036750"/>
          </a:xfrm>
        </p:grpSpPr>
        <p:sp>
          <p:nvSpPr>
            <p:cNvPr id="40" name="Google Shape;45;p2"/>
            <p:cNvSpPr>
              <a:spLocks noChangeArrowheads="1"/>
            </p:cNvSpPr>
            <p:nvPr/>
          </p:nvSpPr>
          <p:spPr bwMode="auto">
            <a:xfrm>
              <a:off x="48438" y="53375"/>
              <a:ext cx="160200" cy="1602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lIns="91425" tIns="91425" rIns="91425" bIns="91425" anchor="ctr"/>
            <a:lstStyle/>
            <a:p>
              <a:pPr>
                <a:buClr>
                  <a:srgbClr val="000000"/>
                </a:buClr>
                <a:buFont typeface="Arial" charset="0"/>
                <a:buNone/>
              </a:pPr>
              <a:endParaRPr lang="en-US"/>
            </a:p>
          </p:txBody>
        </p:sp>
        <p:sp>
          <p:nvSpPr>
            <p:cNvPr id="41" name="Google Shape;46;p2"/>
            <p:cNvSpPr>
              <a:spLocks noChangeArrowheads="1"/>
            </p:cNvSpPr>
            <p:nvPr/>
          </p:nvSpPr>
          <p:spPr bwMode="auto">
            <a:xfrm>
              <a:off x="8935363" y="53375"/>
              <a:ext cx="160200" cy="1602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lIns="91425" tIns="91425" rIns="91425" bIns="91425" anchor="ctr"/>
            <a:lstStyle/>
            <a:p>
              <a:pPr>
                <a:buClr>
                  <a:srgbClr val="000000"/>
                </a:buClr>
                <a:buFont typeface="Arial" charset="0"/>
                <a:buNone/>
              </a:pPr>
              <a:endParaRPr lang="en-US"/>
            </a:p>
          </p:txBody>
        </p:sp>
        <p:sp>
          <p:nvSpPr>
            <p:cNvPr id="42" name="Google Shape;47;p2"/>
            <p:cNvSpPr>
              <a:spLocks noChangeArrowheads="1"/>
            </p:cNvSpPr>
            <p:nvPr/>
          </p:nvSpPr>
          <p:spPr bwMode="auto">
            <a:xfrm>
              <a:off x="48438" y="4929925"/>
              <a:ext cx="160200" cy="1602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lIns="91425" tIns="91425" rIns="91425" bIns="91425" anchor="ctr"/>
            <a:lstStyle/>
            <a:p>
              <a:pPr>
                <a:buClr>
                  <a:srgbClr val="000000"/>
                </a:buClr>
                <a:buFont typeface="Arial" charset="0"/>
                <a:buNone/>
              </a:pPr>
              <a:endParaRPr lang="en-US"/>
            </a:p>
          </p:txBody>
        </p:sp>
        <p:sp>
          <p:nvSpPr>
            <p:cNvPr id="43" name="Google Shape;48;p2"/>
            <p:cNvSpPr>
              <a:spLocks noChangeArrowheads="1"/>
            </p:cNvSpPr>
            <p:nvPr/>
          </p:nvSpPr>
          <p:spPr bwMode="auto">
            <a:xfrm>
              <a:off x="8935363" y="4929925"/>
              <a:ext cx="160200" cy="1602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lIns="91425" tIns="91425" rIns="91425" bIns="91425" anchor="ctr"/>
            <a:lstStyle/>
            <a:p>
              <a:pPr>
                <a:buClr>
                  <a:srgbClr val="000000"/>
                </a:buClr>
                <a:buFont typeface="Arial" charset="0"/>
                <a:buNone/>
              </a:pPr>
              <a:endParaRPr lang="en-US"/>
            </a:p>
          </p:txBody>
        </p:sp>
        <p:cxnSp>
          <p:nvCxnSpPr>
            <p:cNvPr id="44" name="Google Shape;49;p2"/>
            <p:cNvCxnSpPr>
              <a:cxnSpLocks noChangeShapeType="1"/>
            </p:cNvCxnSpPr>
            <p:nvPr/>
          </p:nvCxnSpPr>
          <p:spPr bwMode="auto">
            <a:xfrm>
              <a:off x="208638" y="133475"/>
              <a:ext cx="8726700" cy="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45" name="Google Shape;50;p2"/>
            <p:cNvCxnSpPr>
              <a:cxnSpLocks noChangeShapeType="1"/>
            </p:cNvCxnSpPr>
            <p:nvPr/>
          </p:nvCxnSpPr>
          <p:spPr bwMode="auto">
            <a:xfrm>
              <a:off x="128538" y="213575"/>
              <a:ext cx="0" cy="471630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46" name="Google Shape;51;p2"/>
            <p:cNvCxnSpPr>
              <a:cxnSpLocks noChangeShapeType="1"/>
            </p:cNvCxnSpPr>
            <p:nvPr/>
          </p:nvCxnSpPr>
          <p:spPr bwMode="auto">
            <a:xfrm>
              <a:off x="208638" y="5010025"/>
              <a:ext cx="8726700" cy="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47" name="Google Shape;52;p2"/>
            <p:cNvCxnSpPr>
              <a:cxnSpLocks noChangeShapeType="1"/>
            </p:cNvCxnSpPr>
            <p:nvPr/>
          </p:nvCxnSpPr>
          <p:spPr bwMode="auto">
            <a:xfrm rot="10800000">
              <a:off x="9015463" y="213625"/>
              <a:ext cx="0" cy="471630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</p:cxnSp>
      </p:grpSp>
      <p:sp>
        <p:nvSpPr>
          <p:cNvPr id="12" name="Google Shape;12;p2"/>
          <p:cNvSpPr txBox="1">
            <a:spLocks noGrp="1"/>
          </p:cNvSpPr>
          <p:nvPr>
            <p:ph type="ctrTitle"/>
          </p:nvPr>
        </p:nvSpPr>
        <p:spPr>
          <a:xfrm>
            <a:off x="1742950" y="1313250"/>
            <a:ext cx="5586900" cy="2094900"/>
          </a:xfrm>
          <a:prstGeom prst="rect">
            <a:avLst/>
          </a:prstGeom>
        </p:spPr>
        <p:txBody>
          <a:bodyPr spcFirstLastPara="1" anchor="b">
            <a:noAutofit/>
          </a:bodyPr>
          <a:lstStyle>
            <a:lvl1pPr lv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000">
                <a:latin typeface="Playfair Display Medium"/>
                <a:ea typeface="Playfair Display Medium"/>
                <a:cs typeface="Playfair Display Medium"/>
                <a:sym typeface="Playfair Display Medium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9pPr>
          </a:lstStyle>
          <a:p>
            <a:endParaRPr/>
          </a:p>
        </p:txBody>
      </p:sp>
      <p:sp>
        <p:nvSpPr>
          <p:cNvPr id="13" name="Google Shape;13;p2"/>
          <p:cNvSpPr txBox="1">
            <a:spLocks noGrp="1"/>
          </p:cNvSpPr>
          <p:nvPr>
            <p:ph type="subTitle" idx="1"/>
          </p:nvPr>
        </p:nvSpPr>
        <p:spPr>
          <a:xfrm>
            <a:off x="1742950" y="3846725"/>
            <a:ext cx="5586900" cy="4758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400">
                <a:solidFill>
                  <a:schemeClr val="dk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</p:spTree>
  </p:cSld>
  <p:clrMapOvr>
    <a:masterClrMapping/>
  </p:clrMapOvr>
  <p:transition>
    <p:split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CUSTOM_9_1">
    <p:spTree>
      <p:nvGrpSpPr>
        <p:cNvPr id="1" name="Shape 9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oogle Shape;925;p28"/>
          <p:cNvGrpSpPr>
            <a:grpSpLocks/>
          </p:cNvGrpSpPr>
          <p:nvPr/>
        </p:nvGrpSpPr>
        <p:grpSpPr bwMode="auto">
          <a:xfrm>
            <a:off x="49215" y="53976"/>
            <a:ext cx="9045575" cy="5035550"/>
            <a:chOff x="48438" y="53375"/>
            <a:chExt cx="9047125" cy="5036750"/>
          </a:xfrm>
        </p:grpSpPr>
        <p:sp>
          <p:nvSpPr>
            <p:cNvPr id="3" name="Google Shape;926;p28"/>
            <p:cNvSpPr>
              <a:spLocks noChangeArrowheads="1"/>
            </p:cNvSpPr>
            <p:nvPr/>
          </p:nvSpPr>
          <p:spPr bwMode="auto">
            <a:xfrm>
              <a:off x="48438" y="53375"/>
              <a:ext cx="160200" cy="160200"/>
            </a:xfrm>
            <a:prstGeom prst="rect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lIns="91425" tIns="91425" rIns="91425" bIns="91425" anchor="ctr"/>
            <a:lstStyle/>
            <a:p>
              <a:pPr>
                <a:buClr>
                  <a:srgbClr val="000000"/>
                </a:buClr>
                <a:buFont typeface="Arial" charset="0"/>
                <a:buNone/>
              </a:pPr>
              <a:endParaRPr lang="en-US"/>
            </a:p>
          </p:txBody>
        </p:sp>
        <p:sp>
          <p:nvSpPr>
            <p:cNvPr id="4" name="Google Shape;927;p28"/>
            <p:cNvSpPr>
              <a:spLocks noChangeArrowheads="1"/>
            </p:cNvSpPr>
            <p:nvPr/>
          </p:nvSpPr>
          <p:spPr bwMode="auto">
            <a:xfrm>
              <a:off x="8935363" y="53375"/>
              <a:ext cx="160200" cy="160200"/>
            </a:xfrm>
            <a:prstGeom prst="rect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lIns="91425" tIns="91425" rIns="91425" bIns="91425" anchor="ctr"/>
            <a:lstStyle/>
            <a:p>
              <a:pPr>
                <a:buClr>
                  <a:srgbClr val="000000"/>
                </a:buClr>
                <a:buFont typeface="Arial" charset="0"/>
                <a:buNone/>
              </a:pPr>
              <a:endParaRPr lang="en-US"/>
            </a:p>
          </p:txBody>
        </p:sp>
        <p:sp>
          <p:nvSpPr>
            <p:cNvPr id="5" name="Google Shape;928;p28"/>
            <p:cNvSpPr>
              <a:spLocks noChangeArrowheads="1"/>
            </p:cNvSpPr>
            <p:nvPr/>
          </p:nvSpPr>
          <p:spPr bwMode="auto">
            <a:xfrm>
              <a:off x="48438" y="4929925"/>
              <a:ext cx="160200" cy="160200"/>
            </a:xfrm>
            <a:prstGeom prst="rect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lIns="91425" tIns="91425" rIns="91425" bIns="91425" anchor="ctr"/>
            <a:lstStyle/>
            <a:p>
              <a:pPr>
                <a:buClr>
                  <a:srgbClr val="000000"/>
                </a:buClr>
                <a:buFont typeface="Arial" charset="0"/>
                <a:buNone/>
              </a:pPr>
              <a:endParaRPr lang="en-US"/>
            </a:p>
          </p:txBody>
        </p:sp>
        <p:sp>
          <p:nvSpPr>
            <p:cNvPr id="6" name="Google Shape;929;p28"/>
            <p:cNvSpPr>
              <a:spLocks noChangeArrowheads="1"/>
            </p:cNvSpPr>
            <p:nvPr/>
          </p:nvSpPr>
          <p:spPr bwMode="auto">
            <a:xfrm>
              <a:off x="8935363" y="4929925"/>
              <a:ext cx="160200" cy="160200"/>
            </a:xfrm>
            <a:prstGeom prst="rect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lIns="91425" tIns="91425" rIns="91425" bIns="91425" anchor="ctr"/>
            <a:lstStyle/>
            <a:p>
              <a:pPr>
                <a:buClr>
                  <a:srgbClr val="000000"/>
                </a:buClr>
                <a:buFont typeface="Arial" charset="0"/>
                <a:buNone/>
              </a:pPr>
              <a:endParaRPr lang="en-US"/>
            </a:p>
          </p:txBody>
        </p:sp>
        <p:cxnSp>
          <p:nvCxnSpPr>
            <p:cNvPr id="7" name="Google Shape;930;p28"/>
            <p:cNvCxnSpPr>
              <a:cxnSpLocks noChangeShapeType="1"/>
            </p:cNvCxnSpPr>
            <p:nvPr/>
          </p:nvCxnSpPr>
          <p:spPr bwMode="auto">
            <a:xfrm>
              <a:off x="208638" y="133475"/>
              <a:ext cx="8726700" cy="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8" name="Google Shape;931;p28"/>
            <p:cNvCxnSpPr>
              <a:cxnSpLocks noChangeShapeType="1"/>
            </p:cNvCxnSpPr>
            <p:nvPr/>
          </p:nvCxnSpPr>
          <p:spPr bwMode="auto">
            <a:xfrm>
              <a:off x="128538" y="213575"/>
              <a:ext cx="0" cy="471630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9" name="Google Shape;932;p28"/>
            <p:cNvCxnSpPr>
              <a:cxnSpLocks noChangeShapeType="1"/>
            </p:cNvCxnSpPr>
            <p:nvPr/>
          </p:nvCxnSpPr>
          <p:spPr bwMode="auto">
            <a:xfrm>
              <a:off x="208638" y="5010025"/>
              <a:ext cx="8726700" cy="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10" name="Google Shape;933;p28"/>
            <p:cNvCxnSpPr>
              <a:cxnSpLocks noChangeShapeType="1"/>
            </p:cNvCxnSpPr>
            <p:nvPr/>
          </p:nvCxnSpPr>
          <p:spPr bwMode="auto">
            <a:xfrm rot="10800000">
              <a:off x="9015463" y="213625"/>
              <a:ext cx="0" cy="471630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</p:cxnSp>
      </p:grpSp>
      <p:grpSp>
        <p:nvGrpSpPr>
          <p:cNvPr id="11" name="Google Shape;934;p28"/>
          <p:cNvGrpSpPr>
            <a:grpSpLocks/>
          </p:cNvGrpSpPr>
          <p:nvPr/>
        </p:nvGrpSpPr>
        <p:grpSpPr bwMode="auto">
          <a:xfrm>
            <a:off x="222250" y="301626"/>
            <a:ext cx="4330700" cy="134938"/>
            <a:chOff x="483400" y="286571"/>
            <a:chExt cx="4329266" cy="135603"/>
          </a:xfrm>
        </p:grpSpPr>
        <p:sp>
          <p:nvSpPr>
            <p:cNvPr id="12" name="Google Shape;935;p28"/>
            <p:cNvSpPr>
              <a:spLocks noChangeArrowheads="1"/>
            </p:cNvSpPr>
            <p:nvPr/>
          </p:nvSpPr>
          <p:spPr bwMode="auto">
            <a:xfrm rot="5400000">
              <a:off x="2457341" y="286571"/>
              <a:ext cx="135600" cy="13560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lIns="91425" tIns="91425" rIns="91425" bIns="91425" anchor="ctr"/>
            <a:lstStyle/>
            <a:p>
              <a:pPr>
                <a:buClr>
                  <a:srgbClr val="000000"/>
                </a:buClr>
                <a:buFont typeface="Arial" charset="0"/>
                <a:buNone/>
              </a:pPr>
              <a:endParaRPr lang="en-US"/>
            </a:p>
          </p:txBody>
        </p:sp>
        <p:sp>
          <p:nvSpPr>
            <p:cNvPr id="13" name="Google Shape;936;p28"/>
            <p:cNvSpPr>
              <a:spLocks noChangeArrowheads="1"/>
            </p:cNvSpPr>
            <p:nvPr/>
          </p:nvSpPr>
          <p:spPr bwMode="auto">
            <a:xfrm rot="5400000">
              <a:off x="4677066" y="286574"/>
              <a:ext cx="135600" cy="13560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lIns="91425" tIns="91425" rIns="91425" bIns="91425" anchor="ctr"/>
            <a:lstStyle/>
            <a:p>
              <a:pPr>
                <a:buClr>
                  <a:srgbClr val="000000"/>
                </a:buClr>
                <a:buFont typeface="Arial" charset="0"/>
                <a:buNone/>
              </a:pPr>
              <a:endParaRPr lang="en-US"/>
            </a:p>
          </p:txBody>
        </p:sp>
        <p:sp>
          <p:nvSpPr>
            <p:cNvPr id="14" name="Google Shape;937;p28"/>
            <p:cNvSpPr>
              <a:spLocks noChangeArrowheads="1"/>
            </p:cNvSpPr>
            <p:nvPr/>
          </p:nvSpPr>
          <p:spPr bwMode="auto">
            <a:xfrm rot="5400000">
              <a:off x="2211574" y="286571"/>
              <a:ext cx="135600" cy="13560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lIns="91425" tIns="91425" rIns="91425" bIns="91425" anchor="ctr"/>
            <a:lstStyle/>
            <a:p>
              <a:pPr>
                <a:buClr>
                  <a:srgbClr val="000000"/>
                </a:buClr>
                <a:buFont typeface="Arial" charset="0"/>
                <a:buNone/>
              </a:pPr>
              <a:endParaRPr lang="en-US"/>
            </a:p>
          </p:txBody>
        </p:sp>
        <p:sp>
          <p:nvSpPr>
            <p:cNvPr id="15" name="Google Shape;938;p28"/>
            <p:cNvSpPr>
              <a:spLocks noChangeArrowheads="1"/>
            </p:cNvSpPr>
            <p:nvPr/>
          </p:nvSpPr>
          <p:spPr bwMode="auto">
            <a:xfrm rot="5400000">
              <a:off x="4431299" y="286574"/>
              <a:ext cx="135600" cy="13560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lIns="91425" tIns="91425" rIns="91425" bIns="91425" anchor="ctr"/>
            <a:lstStyle/>
            <a:p>
              <a:pPr>
                <a:buClr>
                  <a:srgbClr val="000000"/>
                </a:buClr>
                <a:buFont typeface="Arial" charset="0"/>
                <a:buNone/>
              </a:pPr>
              <a:endParaRPr lang="en-US"/>
            </a:p>
          </p:txBody>
        </p:sp>
        <p:sp>
          <p:nvSpPr>
            <p:cNvPr id="16" name="Google Shape;939;p28"/>
            <p:cNvSpPr>
              <a:spLocks noChangeArrowheads="1"/>
            </p:cNvSpPr>
            <p:nvPr/>
          </p:nvSpPr>
          <p:spPr bwMode="auto">
            <a:xfrm rot="5400000">
              <a:off x="1965814" y="286571"/>
              <a:ext cx="135600" cy="13560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lIns="91425" tIns="91425" rIns="91425" bIns="91425" anchor="ctr"/>
            <a:lstStyle/>
            <a:p>
              <a:pPr>
                <a:buClr>
                  <a:srgbClr val="000000"/>
                </a:buClr>
                <a:buFont typeface="Arial" charset="0"/>
                <a:buNone/>
              </a:pPr>
              <a:endParaRPr lang="en-US"/>
            </a:p>
          </p:txBody>
        </p:sp>
        <p:sp>
          <p:nvSpPr>
            <p:cNvPr id="17" name="Google Shape;940;p28"/>
            <p:cNvSpPr>
              <a:spLocks noChangeArrowheads="1"/>
            </p:cNvSpPr>
            <p:nvPr/>
          </p:nvSpPr>
          <p:spPr bwMode="auto">
            <a:xfrm rot="5400000">
              <a:off x="4185539" y="286574"/>
              <a:ext cx="135600" cy="13560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lIns="91425" tIns="91425" rIns="91425" bIns="91425" anchor="ctr"/>
            <a:lstStyle/>
            <a:p>
              <a:pPr>
                <a:buClr>
                  <a:srgbClr val="000000"/>
                </a:buClr>
                <a:buFont typeface="Arial" charset="0"/>
                <a:buNone/>
              </a:pPr>
              <a:endParaRPr lang="en-US"/>
            </a:p>
          </p:txBody>
        </p:sp>
        <p:sp>
          <p:nvSpPr>
            <p:cNvPr id="18" name="Google Shape;941;p28"/>
            <p:cNvSpPr>
              <a:spLocks noChangeArrowheads="1"/>
            </p:cNvSpPr>
            <p:nvPr/>
          </p:nvSpPr>
          <p:spPr bwMode="auto">
            <a:xfrm rot="5400000">
              <a:off x="1720055" y="286571"/>
              <a:ext cx="135600" cy="13560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lIns="91425" tIns="91425" rIns="91425" bIns="91425" anchor="ctr"/>
            <a:lstStyle/>
            <a:p>
              <a:pPr>
                <a:buClr>
                  <a:srgbClr val="000000"/>
                </a:buClr>
                <a:buFont typeface="Arial" charset="0"/>
                <a:buNone/>
              </a:pPr>
              <a:endParaRPr lang="en-US"/>
            </a:p>
          </p:txBody>
        </p:sp>
        <p:sp>
          <p:nvSpPr>
            <p:cNvPr id="19" name="Google Shape;942;p28"/>
            <p:cNvSpPr>
              <a:spLocks noChangeArrowheads="1"/>
            </p:cNvSpPr>
            <p:nvPr/>
          </p:nvSpPr>
          <p:spPr bwMode="auto">
            <a:xfrm rot="5400000">
              <a:off x="3939780" y="286574"/>
              <a:ext cx="135600" cy="13560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lIns="91425" tIns="91425" rIns="91425" bIns="91425" anchor="ctr"/>
            <a:lstStyle/>
            <a:p>
              <a:pPr>
                <a:buClr>
                  <a:srgbClr val="000000"/>
                </a:buClr>
                <a:buFont typeface="Arial" charset="0"/>
                <a:buNone/>
              </a:pPr>
              <a:endParaRPr lang="en-US"/>
            </a:p>
          </p:txBody>
        </p:sp>
        <p:sp>
          <p:nvSpPr>
            <p:cNvPr id="20" name="Google Shape;943;p28"/>
            <p:cNvSpPr>
              <a:spLocks noChangeArrowheads="1"/>
            </p:cNvSpPr>
            <p:nvPr/>
          </p:nvSpPr>
          <p:spPr bwMode="auto">
            <a:xfrm rot="5400000">
              <a:off x="1474295" y="286571"/>
              <a:ext cx="135600" cy="13560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lIns="91425" tIns="91425" rIns="91425" bIns="91425" anchor="ctr"/>
            <a:lstStyle/>
            <a:p>
              <a:pPr>
                <a:buClr>
                  <a:srgbClr val="000000"/>
                </a:buClr>
                <a:buFont typeface="Arial" charset="0"/>
                <a:buNone/>
              </a:pPr>
              <a:endParaRPr lang="en-US"/>
            </a:p>
          </p:txBody>
        </p:sp>
        <p:sp>
          <p:nvSpPr>
            <p:cNvPr id="21" name="Google Shape;944;p28"/>
            <p:cNvSpPr>
              <a:spLocks noChangeArrowheads="1"/>
            </p:cNvSpPr>
            <p:nvPr/>
          </p:nvSpPr>
          <p:spPr bwMode="auto">
            <a:xfrm rot="5400000">
              <a:off x="3694020" y="286574"/>
              <a:ext cx="135600" cy="13560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lIns="91425" tIns="91425" rIns="91425" bIns="91425" anchor="ctr"/>
            <a:lstStyle/>
            <a:p>
              <a:pPr>
                <a:buClr>
                  <a:srgbClr val="000000"/>
                </a:buClr>
                <a:buFont typeface="Arial" charset="0"/>
                <a:buNone/>
              </a:pPr>
              <a:endParaRPr lang="en-US"/>
            </a:p>
          </p:txBody>
        </p:sp>
        <p:sp>
          <p:nvSpPr>
            <p:cNvPr id="22" name="Google Shape;945;p28"/>
            <p:cNvSpPr>
              <a:spLocks noChangeArrowheads="1"/>
            </p:cNvSpPr>
            <p:nvPr/>
          </p:nvSpPr>
          <p:spPr bwMode="auto">
            <a:xfrm rot="5400000">
              <a:off x="1226584" y="286571"/>
              <a:ext cx="135600" cy="13560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lIns="91425" tIns="91425" rIns="91425" bIns="91425" anchor="ctr"/>
            <a:lstStyle/>
            <a:p>
              <a:pPr>
                <a:buClr>
                  <a:srgbClr val="000000"/>
                </a:buClr>
                <a:buFont typeface="Arial" charset="0"/>
                <a:buNone/>
              </a:pPr>
              <a:endParaRPr lang="en-US"/>
            </a:p>
          </p:txBody>
        </p:sp>
        <p:sp>
          <p:nvSpPr>
            <p:cNvPr id="23" name="Google Shape;946;p28"/>
            <p:cNvSpPr>
              <a:spLocks noChangeArrowheads="1"/>
            </p:cNvSpPr>
            <p:nvPr/>
          </p:nvSpPr>
          <p:spPr bwMode="auto">
            <a:xfrm rot="5400000">
              <a:off x="3446309" y="286574"/>
              <a:ext cx="135600" cy="13560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lIns="91425" tIns="91425" rIns="91425" bIns="91425" anchor="ctr"/>
            <a:lstStyle/>
            <a:p>
              <a:pPr>
                <a:buClr>
                  <a:srgbClr val="000000"/>
                </a:buClr>
                <a:buFont typeface="Arial" charset="0"/>
                <a:buNone/>
              </a:pPr>
              <a:endParaRPr lang="en-US"/>
            </a:p>
          </p:txBody>
        </p:sp>
        <p:sp>
          <p:nvSpPr>
            <p:cNvPr id="24" name="Google Shape;947;p28"/>
            <p:cNvSpPr>
              <a:spLocks noChangeArrowheads="1"/>
            </p:cNvSpPr>
            <p:nvPr/>
          </p:nvSpPr>
          <p:spPr bwMode="auto">
            <a:xfrm rot="5400000">
              <a:off x="978856" y="286571"/>
              <a:ext cx="135600" cy="13560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lIns="91425" tIns="91425" rIns="91425" bIns="91425" anchor="ctr"/>
            <a:lstStyle/>
            <a:p>
              <a:pPr>
                <a:buClr>
                  <a:srgbClr val="000000"/>
                </a:buClr>
                <a:buFont typeface="Arial" charset="0"/>
                <a:buNone/>
              </a:pPr>
              <a:endParaRPr lang="en-US"/>
            </a:p>
          </p:txBody>
        </p:sp>
        <p:sp>
          <p:nvSpPr>
            <p:cNvPr id="25" name="Google Shape;948;p28"/>
            <p:cNvSpPr>
              <a:spLocks noChangeArrowheads="1"/>
            </p:cNvSpPr>
            <p:nvPr/>
          </p:nvSpPr>
          <p:spPr bwMode="auto">
            <a:xfrm rot="5400000">
              <a:off x="3198581" y="286574"/>
              <a:ext cx="135600" cy="13560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lIns="91425" tIns="91425" rIns="91425" bIns="91425" anchor="ctr"/>
            <a:lstStyle/>
            <a:p>
              <a:pPr>
                <a:buClr>
                  <a:srgbClr val="000000"/>
                </a:buClr>
                <a:buFont typeface="Arial" charset="0"/>
                <a:buNone/>
              </a:pPr>
              <a:endParaRPr lang="en-US"/>
            </a:p>
          </p:txBody>
        </p:sp>
        <p:sp>
          <p:nvSpPr>
            <p:cNvPr id="26" name="Google Shape;949;p28"/>
            <p:cNvSpPr>
              <a:spLocks noChangeArrowheads="1"/>
            </p:cNvSpPr>
            <p:nvPr/>
          </p:nvSpPr>
          <p:spPr bwMode="auto">
            <a:xfrm rot="5400000">
              <a:off x="731128" y="286571"/>
              <a:ext cx="135600" cy="13560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lIns="91425" tIns="91425" rIns="91425" bIns="91425" anchor="ctr"/>
            <a:lstStyle/>
            <a:p>
              <a:pPr>
                <a:buClr>
                  <a:srgbClr val="000000"/>
                </a:buClr>
                <a:buFont typeface="Arial" charset="0"/>
                <a:buNone/>
              </a:pPr>
              <a:endParaRPr lang="en-US"/>
            </a:p>
          </p:txBody>
        </p:sp>
        <p:sp>
          <p:nvSpPr>
            <p:cNvPr id="27" name="Google Shape;950;p28"/>
            <p:cNvSpPr>
              <a:spLocks noChangeArrowheads="1"/>
            </p:cNvSpPr>
            <p:nvPr/>
          </p:nvSpPr>
          <p:spPr bwMode="auto">
            <a:xfrm rot="5400000">
              <a:off x="2950853" y="286574"/>
              <a:ext cx="135600" cy="13560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lIns="91425" tIns="91425" rIns="91425" bIns="91425" anchor="ctr"/>
            <a:lstStyle/>
            <a:p>
              <a:pPr>
                <a:buClr>
                  <a:srgbClr val="000000"/>
                </a:buClr>
                <a:buFont typeface="Arial" charset="0"/>
                <a:buNone/>
              </a:pPr>
              <a:endParaRPr lang="en-US"/>
            </a:p>
          </p:txBody>
        </p:sp>
        <p:sp>
          <p:nvSpPr>
            <p:cNvPr id="28" name="Google Shape;951;p28"/>
            <p:cNvSpPr>
              <a:spLocks noChangeArrowheads="1"/>
            </p:cNvSpPr>
            <p:nvPr/>
          </p:nvSpPr>
          <p:spPr bwMode="auto">
            <a:xfrm rot="5400000">
              <a:off x="483400" y="286571"/>
              <a:ext cx="135600" cy="13560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lIns="91425" tIns="91425" rIns="91425" bIns="91425" anchor="ctr"/>
            <a:lstStyle/>
            <a:p>
              <a:pPr>
                <a:buClr>
                  <a:srgbClr val="000000"/>
                </a:buClr>
                <a:buFont typeface="Arial" charset="0"/>
                <a:buNone/>
              </a:pPr>
              <a:endParaRPr lang="en-US"/>
            </a:p>
          </p:txBody>
        </p:sp>
        <p:sp>
          <p:nvSpPr>
            <p:cNvPr id="29" name="Google Shape;952;p28"/>
            <p:cNvSpPr>
              <a:spLocks noChangeArrowheads="1"/>
            </p:cNvSpPr>
            <p:nvPr/>
          </p:nvSpPr>
          <p:spPr bwMode="auto">
            <a:xfrm rot="5400000">
              <a:off x="2703125" y="286574"/>
              <a:ext cx="135600" cy="13560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lIns="91425" tIns="91425" rIns="91425" bIns="91425" anchor="ctr"/>
            <a:lstStyle/>
            <a:p>
              <a:pPr>
                <a:buClr>
                  <a:srgbClr val="000000"/>
                </a:buClr>
                <a:buFont typeface="Arial" charset="0"/>
                <a:buNone/>
              </a:pPr>
              <a:endParaRPr lang="en-US"/>
            </a:p>
          </p:txBody>
        </p:sp>
      </p:grpSp>
      <p:grpSp>
        <p:nvGrpSpPr>
          <p:cNvPr id="30" name="Google Shape;953;p28"/>
          <p:cNvGrpSpPr>
            <a:grpSpLocks/>
          </p:cNvGrpSpPr>
          <p:nvPr/>
        </p:nvGrpSpPr>
        <p:grpSpPr bwMode="auto">
          <a:xfrm>
            <a:off x="4581527" y="4691063"/>
            <a:ext cx="4329113" cy="134937"/>
            <a:chOff x="483400" y="286571"/>
            <a:chExt cx="4329266" cy="135603"/>
          </a:xfrm>
        </p:grpSpPr>
        <p:sp>
          <p:nvSpPr>
            <p:cNvPr id="31" name="Google Shape;954;p28"/>
            <p:cNvSpPr>
              <a:spLocks noChangeArrowheads="1"/>
            </p:cNvSpPr>
            <p:nvPr/>
          </p:nvSpPr>
          <p:spPr bwMode="auto">
            <a:xfrm rot="5400000">
              <a:off x="2457341" y="286571"/>
              <a:ext cx="135600" cy="13560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lIns="91425" tIns="91425" rIns="91425" bIns="91425" anchor="ctr"/>
            <a:lstStyle/>
            <a:p>
              <a:pPr>
                <a:buClr>
                  <a:srgbClr val="000000"/>
                </a:buClr>
                <a:buFont typeface="Arial" charset="0"/>
                <a:buNone/>
              </a:pPr>
              <a:endParaRPr lang="en-US"/>
            </a:p>
          </p:txBody>
        </p:sp>
        <p:sp>
          <p:nvSpPr>
            <p:cNvPr id="32" name="Google Shape;955;p28"/>
            <p:cNvSpPr>
              <a:spLocks noChangeArrowheads="1"/>
            </p:cNvSpPr>
            <p:nvPr/>
          </p:nvSpPr>
          <p:spPr bwMode="auto">
            <a:xfrm rot="5400000">
              <a:off x="4677066" y="286574"/>
              <a:ext cx="135600" cy="13560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lIns="91425" tIns="91425" rIns="91425" bIns="91425" anchor="ctr"/>
            <a:lstStyle/>
            <a:p>
              <a:pPr>
                <a:buClr>
                  <a:srgbClr val="000000"/>
                </a:buClr>
                <a:buFont typeface="Arial" charset="0"/>
                <a:buNone/>
              </a:pPr>
              <a:endParaRPr lang="en-US"/>
            </a:p>
          </p:txBody>
        </p:sp>
        <p:sp>
          <p:nvSpPr>
            <p:cNvPr id="33" name="Google Shape;956;p28"/>
            <p:cNvSpPr>
              <a:spLocks noChangeArrowheads="1"/>
            </p:cNvSpPr>
            <p:nvPr/>
          </p:nvSpPr>
          <p:spPr bwMode="auto">
            <a:xfrm rot="5400000">
              <a:off x="2211574" y="286571"/>
              <a:ext cx="135600" cy="13560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lIns="91425" tIns="91425" rIns="91425" bIns="91425" anchor="ctr"/>
            <a:lstStyle/>
            <a:p>
              <a:pPr>
                <a:buClr>
                  <a:srgbClr val="000000"/>
                </a:buClr>
                <a:buFont typeface="Arial" charset="0"/>
                <a:buNone/>
              </a:pPr>
              <a:endParaRPr lang="en-US"/>
            </a:p>
          </p:txBody>
        </p:sp>
        <p:sp>
          <p:nvSpPr>
            <p:cNvPr id="34" name="Google Shape;957;p28"/>
            <p:cNvSpPr>
              <a:spLocks noChangeArrowheads="1"/>
            </p:cNvSpPr>
            <p:nvPr/>
          </p:nvSpPr>
          <p:spPr bwMode="auto">
            <a:xfrm rot="5400000">
              <a:off x="4431299" y="286574"/>
              <a:ext cx="135600" cy="13560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lIns="91425" tIns="91425" rIns="91425" bIns="91425" anchor="ctr"/>
            <a:lstStyle/>
            <a:p>
              <a:pPr>
                <a:buClr>
                  <a:srgbClr val="000000"/>
                </a:buClr>
                <a:buFont typeface="Arial" charset="0"/>
                <a:buNone/>
              </a:pPr>
              <a:endParaRPr lang="en-US"/>
            </a:p>
          </p:txBody>
        </p:sp>
        <p:sp>
          <p:nvSpPr>
            <p:cNvPr id="35" name="Google Shape;958;p28"/>
            <p:cNvSpPr>
              <a:spLocks noChangeArrowheads="1"/>
            </p:cNvSpPr>
            <p:nvPr/>
          </p:nvSpPr>
          <p:spPr bwMode="auto">
            <a:xfrm rot="5400000">
              <a:off x="1965814" y="286571"/>
              <a:ext cx="135600" cy="13560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lIns="91425" tIns="91425" rIns="91425" bIns="91425" anchor="ctr"/>
            <a:lstStyle/>
            <a:p>
              <a:pPr>
                <a:buClr>
                  <a:srgbClr val="000000"/>
                </a:buClr>
                <a:buFont typeface="Arial" charset="0"/>
                <a:buNone/>
              </a:pPr>
              <a:endParaRPr lang="en-US"/>
            </a:p>
          </p:txBody>
        </p:sp>
        <p:sp>
          <p:nvSpPr>
            <p:cNvPr id="36" name="Google Shape;959;p28"/>
            <p:cNvSpPr>
              <a:spLocks noChangeArrowheads="1"/>
            </p:cNvSpPr>
            <p:nvPr/>
          </p:nvSpPr>
          <p:spPr bwMode="auto">
            <a:xfrm rot="5400000">
              <a:off x="4185539" y="286574"/>
              <a:ext cx="135600" cy="13560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lIns="91425" tIns="91425" rIns="91425" bIns="91425" anchor="ctr"/>
            <a:lstStyle/>
            <a:p>
              <a:pPr>
                <a:buClr>
                  <a:srgbClr val="000000"/>
                </a:buClr>
                <a:buFont typeface="Arial" charset="0"/>
                <a:buNone/>
              </a:pPr>
              <a:endParaRPr lang="en-US"/>
            </a:p>
          </p:txBody>
        </p:sp>
        <p:sp>
          <p:nvSpPr>
            <p:cNvPr id="37" name="Google Shape;960;p28"/>
            <p:cNvSpPr>
              <a:spLocks noChangeArrowheads="1"/>
            </p:cNvSpPr>
            <p:nvPr/>
          </p:nvSpPr>
          <p:spPr bwMode="auto">
            <a:xfrm rot="5400000">
              <a:off x="1720055" y="286571"/>
              <a:ext cx="135600" cy="13560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lIns="91425" tIns="91425" rIns="91425" bIns="91425" anchor="ctr"/>
            <a:lstStyle/>
            <a:p>
              <a:pPr>
                <a:buClr>
                  <a:srgbClr val="000000"/>
                </a:buClr>
                <a:buFont typeface="Arial" charset="0"/>
                <a:buNone/>
              </a:pPr>
              <a:endParaRPr lang="en-US"/>
            </a:p>
          </p:txBody>
        </p:sp>
        <p:sp>
          <p:nvSpPr>
            <p:cNvPr id="38" name="Google Shape;961;p28"/>
            <p:cNvSpPr>
              <a:spLocks noChangeArrowheads="1"/>
            </p:cNvSpPr>
            <p:nvPr/>
          </p:nvSpPr>
          <p:spPr bwMode="auto">
            <a:xfrm rot="5400000">
              <a:off x="3939780" y="286574"/>
              <a:ext cx="135600" cy="13560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lIns="91425" tIns="91425" rIns="91425" bIns="91425" anchor="ctr"/>
            <a:lstStyle/>
            <a:p>
              <a:pPr>
                <a:buClr>
                  <a:srgbClr val="000000"/>
                </a:buClr>
                <a:buFont typeface="Arial" charset="0"/>
                <a:buNone/>
              </a:pPr>
              <a:endParaRPr lang="en-US"/>
            </a:p>
          </p:txBody>
        </p:sp>
        <p:sp>
          <p:nvSpPr>
            <p:cNvPr id="39" name="Google Shape;962;p28"/>
            <p:cNvSpPr>
              <a:spLocks noChangeArrowheads="1"/>
            </p:cNvSpPr>
            <p:nvPr/>
          </p:nvSpPr>
          <p:spPr bwMode="auto">
            <a:xfrm rot="5400000">
              <a:off x="1474295" y="286571"/>
              <a:ext cx="135600" cy="13560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lIns="91425" tIns="91425" rIns="91425" bIns="91425" anchor="ctr"/>
            <a:lstStyle/>
            <a:p>
              <a:pPr>
                <a:buClr>
                  <a:srgbClr val="000000"/>
                </a:buClr>
                <a:buFont typeface="Arial" charset="0"/>
                <a:buNone/>
              </a:pPr>
              <a:endParaRPr lang="en-US"/>
            </a:p>
          </p:txBody>
        </p:sp>
        <p:sp>
          <p:nvSpPr>
            <p:cNvPr id="40" name="Google Shape;963;p28"/>
            <p:cNvSpPr>
              <a:spLocks noChangeArrowheads="1"/>
            </p:cNvSpPr>
            <p:nvPr/>
          </p:nvSpPr>
          <p:spPr bwMode="auto">
            <a:xfrm rot="5400000">
              <a:off x="3694020" y="286574"/>
              <a:ext cx="135600" cy="13560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lIns="91425" tIns="91425" rIns="91425" bIns="91425" anchor="ctr"/>
            <a:lstStyle/>
            <a:p>
              <a:pPr>
                <a:buClr>
                  <a:srgbClr val="000000"/>
                </a:buClr>
                <a:buFont typeface="Arial" charset="0"/>
                <a:buNone/>
              </a:pPr>
              <a:endParaRPr lang="en-US"/>
            </a:p>
          </p:txBody>
        </p:sp>
        <p:sp>
          <p:nvSpPr>
            <p:cNvPr id="41" name="Google Shape;964;p28"/>
            <p:cNvSpPr>
              <a:spLocks noChangeArrowheads="1"/>
            </p:cNvSpPr>
            <p:nvPr/>
          </p:nvSpPr>
          <p:spPr bwMode="auto">
            <a:xfrm rot="5400000">
              <a:off x="1226584" y="286571"/>
              <a:ext cx="135600" cy="13560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lIns="91425" tIns="91425" rIns="91425" bIns="91425" anchor="ctr"/>
            <a:lstStyle/>
            <a:p>
              <a:pPr>
                <a:buClr>
                  <a:srgbClr val="000000"/>
                </a:buClr>
                <a:buFont typeface="Arial" charset="0"/>
                <a:buNone/>
              </a:pPr>
              <a:endParaRPr lang="en-US"/>
            </a:p>
          </p:txBody>
        </p:sp>
        <p:sp>
          <p:nvSpPr>
            <p:cNvPr id="42" name="Google Shape;965;p28"/>
            <p:cNvSpPr>
              <a:spLocks noChangeArrowheads="1"/>
            </p:cNvSpPr>
            <p:nvPr/>
          </p:nvSpPr>
          <p:spPr bwMode="auto">
            <a:xfrm rot="5400000">
              <a:off x="3446309" y="286574"/>
              <a:ext cx="135600" cy="13560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lIns="91425" tIns="91425" rIns="91425" bIns="91425" anchor="ctr"/>
            <a:lstStyle/>
            <a:p>
              <a:pPr>
                <a:buClr>
                  <a:srgbClr val="000000"/>
                </a:buClr>
                <a:buFont typeface="Arial" charset="0"/>
                <a:buNone/>
              </a:pPr>
              <a:endParaRPr lang="en-US"/>
            </a:p>
          </p:txBody>
        </p:sp>
        <p:sp>
          <p:nvSpPr>
            <p:cNvPr id="43" name="Google Shape;966;p28"/>
            <p:cNvSpPr>
              <a:spLocks noChangeArrowheads="1"/>
            </p:cNvSpPr>
            <p:nvPr/>
          </p:nvSpPr>
          <p:spPr bwMode="auto">
            <a:xfrm rot="5400000">
              <a:off x="978856" y="286571"/>
              <a:ext cx="135600" cy="13560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lIns="91425" tIns="91425" rIns="91425" bIns="91425" anchor="ctr"/>
            <a:lstStyle/>
            <a:p>
              <a:pPr>
                <a:buClr>
                  <a:srgbClr val="000000"/>
                </a:buClr>
                <a:buFont typeface="Arial" charset="0"/>
                <a:buNone/>
              </a:pPr>
              <a:endParaRPr lang="en-US"/>
            </a:p>
          </p:txBody>
        </p:sp>
        <p:sp>
          <p:nvSpPr>
            <p:cNvPr id="44" name="Google Shape;967;p28"/>
            <p:cNvSpPr>
              <a:spLocks noChangeArrowheads="1"/>
            </p:cNvSpPr>
            <p:nvPr/>
          </p:nvSpPr>
          <p:spPr bwMode="auto">
            <a:xfrm rot="5400000">
              <a:off x="3198581" y="286574"/>
              <a:ext cx="135600" cy="13560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lIns="91425" tIns="91425" rIns="91425" bIns="91425" anchor="ctr"/>
            <a:lstStyle/>
            <a:p>
              <a:pPr>
                <a:buClr>
                  <a:srgbClr val="000000"/>
                </a:buClr>
                <a:buFont typeface="Arial" charset="0"/>
                <a:buNone/>
              </a:pPr>
              <a:endParaRPr lang="en-US"/>
            </a:p>
          </p:txBody>
        </p:sp>
        <p:sp>
          <p:nvSpPr>
            <p:cNvPr id="45" name="Google Shape;968;p28"/>
            <p:cNvSpPr>
              <a:spLocks noChangeArrowheads="1"/>
            </p:cNvSpPr>
            <p:nvPr/>
          </p:nvSpPr>
          <p:spPr bwMode="auto">
            <a:xfrm rot="5400000">
              <a:off x="731128" y="286571"/>
              <a:ext cx="135600" cy="13560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lIns="91425" tIns="91425" rIns="91425" bIns="91425" anchor="ctr"/>
            <a:lstStyle/>
            <a:p>
              <a:pPr>
                <a:buClr>
                  <a:srgbClr val="000000"/>
                </a:buClr>
                <a:buFont typeface="Arial" charset="0"/>
                <a:buNone/>
              </a:pPr>
              <a:endParaRPr lang="en-US"/>
            </a:p>
          </p:txBody>
        </p:sp>
        <p:sp>
          <p:nvSpPr>
            <p:cNvPr id="46" name="Google Shape;969;p28"/>
            <p:cNvSpPr>
              <a:spLocks noChangeArrowheads="1"/>
            </p:cNvSpPr>
            <p:nvPr/>
          </p:nvSpPr>
          <p:spPr bwMode="auto">
            <a:xfrm rot="5400000">
              <a:off x="2950853" y="286574"/>
              <a:ext cx="135600" cy="13560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lIns="91425" tIns="91425" rIns="91425" bIns="91425" anchor="ctr"/>
            <a:lstStyle/>
            <a:p>
              <a:pPr>
                <a:buClr>
                  <a:srgbClr val="000000"/>
                </a:buClr>
                <a:buFont typeface="Arial" charset="0"/>
                <a:buNone/>
              </a:pPr>
              <a:endParaRPr lang="en-US"/>
            </a:p>
          </p:txBody>
        </p:sp>
        <p:sp>
          <p:nvSpPr>
            <p:cNvPr id="47" name="Google Shape;970;p28"/>
            <p:cNvSpPr>
              <a:spLocks noChangeArrowheads="1"/>
            </p:cNvSpPr>
            <p:nvPr/>
          </p:nvSpPr>
          <p:spPr bwMode="auto">
            <a:xfrm rot="5400000">
              <a:off x="483400" y="286571"/>
              <a:ext cx="135600" cy="13560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lIns="91425" tIns="91425" rIns="91425" bIns="91425" anchor="ctr"/>
            <a:lstStyle/>
            <a:p>
              <a:pPr>
                <a:buClr>
                  <a:srgbClr val="000000"/>
                </a:buClr>
                <a:buFont typeface="Arial" charset="0"/>
                <a:buNone/>
              </a:pPr>
              <a:endParaRPr lang="en-US"/>
            </a:p>
          </p:txBody>
        </p:sp>
        <p:sp>
          <p:nvSpPr>
            <p:cNvPr id="48" name="Google Shape;971;p28"/>
            <p:cNvSpPr>
              <a:spLocks noChangeArrowheads="1"/>
            </p:cNvSpPr>
            <p:nvPr/>
          </p:nvSpPr>
          <p:spPr bwMode="auto">
            <a:xfrm rot="5400000">
              <a:off x="2703125" y="286574"/>
              <a:ext cx="135600" cy="13560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lIns="91425" tIns="91425" rIns="91425" bIns="91425" anchor="ctr"/>
            <a:lstStyle/>
            <a:p>
              <a:pPr>
                <a:buClr>
                  <a:srgbClr val="000000"/>
                </a:buClr>
                <a:buFont typeface="Arial" charset="0"/>
                <a:buNone/>
              </a:pPr>
              <a:endParaRPr lang="en-US"/>
            </a:p>
          </p:txBody>
        </p:sp>
      </p:grpSp>
    </p:spTree>
  </p:cSld>
  <p:clrMapOvr>
    <a:masterClrMapping/>
  </p:clrMapOvr>
  <p:transition>
    <p:split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Google Shape;54;p3"/>
          <p:cNvSpPr>
            <a:spLocks noChangeArrowheads="1"/>
          </p:cNvSpPr>
          <p:nvPr/>
        </p:nvSpPr>
        <p:spPr bwMode="auto">
          <a:xfrm>
            <a:off x="8202615" y="1687514"/>
            <a:ext cx="1997075" cy="1997075"/>
          </a:xfrm>
          <a:prstGeom prst="ellipse">
            <a:avLst/>
          </a:prstGeom>
          <a:solidFill>
            <a:schemeClr val="tx2"/>
          </a:solidFill>
          <a:ln w="9525">
            <a:noFill/>
            <a:round/>
            <a:headEnd/>
            <a:tailEnd/>
          </a:ln>
        </p:spPr>
        <p:txBody>
          <a:bodyPr lIns="91425" tIns="91425" rIns="91425" bIns="91425" anchor="ctr"/>
          <a:lstStyle/>
          <a:p>
            <a:pPr>
              <a:buClr>
                <a:srgbClr val="000000"/>
              </a:buClr>
              <a:buFont typeface="Arial" charset="0"/>
              <a:buNone/>
            </a:pPr>
            <a:endParaRPr lang="en-US"/>
          </a:p>
        </p:txBody>
      </p:sp>
      <p:grpSp>
        <p:nvGrpSpPr>
          <p:cNvPr id="6" name="Google Shape;58;p3"/>
          <p:cNvGrpSpPr>
            <a:grpSpLocks/>
          </p:cNvGrpSpPr>
          <p:nvPr/>
        </p:nvGrpSpPr>
        <p:grpSpPr bwMode="auto">
          <a:xfrm>
            <a:off x="49215" y="53976"/>
            <a:ext cx="9045575" cy="5035550"/>
            <a:chOff x="48438" y="53375"/>
            <a:chExt cx="9047125" cy="5036750"/>
          </a:xfrm>
        </p:grpSpPr>
        <p:sp>
          <p:nvSpPr>
            <p:cNvPr id="7" name="Google Shape;59;p3"/>
            <p:cNvSpPr>
              <a:spLocks noChangeArrowheads="1"/>
            </p:cNvSpPr>
            <p:nvPr/>
          </p:nvSpPr>
          <p:spPr bwMode="auto">
            <a:xfrm>
              <a:off x="48438" y="53375"/>
              <a:ext cx="160200" cy="1602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lIns="91425" tIns="91425" rIns="91425" bIns="91425" anchor="ctr"/>
            <a:lstStyle/>
            <a:p>
              <a:pPr>
                <a:buClr>
                  <a:srgbClr val="000000"/>
                </a:buClr>
                <a:buFont typeface="Arial" charset="0"/>
                <a:buNone/>
              </a:pPr>
              <a:endParaRPr lang="en-US"/>
            </a:p>
          </p:txBody>
        </p:sp>
        <p:sp>
          <p:nvSpPr>
            <p:cNvPr id="8" name="Google Shape;60;p3"/>
            <p:cNvSpPr>
              <a:spLocks noChangeArrowheads="1"/>
            </p:cNvSpPr>
            <p:nvPr/>
          </p:nvSpPr>
          <p:spPr bwMode="auto">
            <a:xfrm>
              <a:off x="8935363" y="53375"/>
              <a:ext cx="160200" cy="1602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lIns="91425" tIns="91425" rIns="91425" bIns="91425" anchor="ctr"/>
            <a:lstStyle/>
            <a:p>
              <a:pPr>
                <a:buClr>
                  <a:srgbClr val="000000"/>
                </a:buClr>
                <a:buFont typeface="Arial" charset="0"/>
                <a:buNone/>
              </a:pPr>
              <a:endParaRPr lang="en-US"/>
            </a:p>
          </p:txBody>
        </p:sp>
        <p:sp>
          <p:nvSpPr>
            <p:cNvPr id="9" name="Google Shape;61;p3"/>
            <p:cNvSpPr>
              <a:spLocks noChangeArrowheads="1"/>
            </p:cNvSpPr>
            <p:nvPr/>
          </p:nvSpPr>
          <p:spPr bwMode="auto">
            <a:xfrm>
              <a:off x="48438" y="4929925"/>
              <a:ext cx="160200" cy="1602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lIns="91425" tIns="91425" rIns="91425" bIns="91425" anchor="ctr"/>
            <a:lstStyle/>
            <a:p>
              <a:pPr>
                <a:buClr>
                  <a:srgbClr val="000000"/>
                </a:buClr>
                <a:buFont typeface="Arial" charset="0"/>
                <a:buNone/>
              </a:pPr>
              <a:endParaRPr lang="en-US"/>
            </a:p>
          </p:txBody>
        </p:sp>
        <p:sp>
          <p:nvSpPr>
            <p:cNvPr id="10" name="Google Shape;62;p3"/>
            <p:cNvSpPr>
              <a:spLocks noChangeArrowheads="1"/>
            </p:cNvSpPr>
            <p:nvPr/>
          </p:nvSpPr>
          <p:spPr bwMode="auto">
            <a:xfrm>
              <a:off x="8935363" y="4929925"/>
              <a:ext cx="160200" cy="1602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lIns="91425" tIns="91425" rIns="91425" bIns="91425" anchor="ctr"/>
            <a:lstStyle/>
            <a:p>
              <a:pPr>
                <a:buClr>
                  <a:srgbClr val="000000"/>
                </a:buClr>
                <a:buFont typeface="Arial" charset="0"/>
                <a:buNone/>
              </a:pPr>
              <a:endParaRPr lang="en-US"/>
            </a:p>
          </p:txBody>
        </p:sp>
        <p:cxnSp>
          <p:nvCxnSpPr>
            <p:cNvPr id="11" name="Google Shape;63;p3"/>
            <p:cNvCxnSpPr>
              <a:cxnSpLocks noChangeShapeType="1"/>
            </p:cNvCxnSpPr>
            <p:nvPr/>
          </p:nvCxnSpPr>
          <p:spPr bwMode="auto">
            <a:xfrm>
              <a:off x="208638" y="133475"/>
              <a:ext cx="8726700" cy="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12" name="Google Shape;64;p3"/>
            <p:cNvCxnSpPr>
              <a:cxnSpLocks noChangeShapeType="1"/>
            </p:cNvCxnSpPr>
            <p:nvPr/>
          </p:nvCxnSpPr>
          <p:spPr bwMode="auto">
            <a:xfrm>
              <a:off x="128538" y="213575"/>
              <a:ext cx="0" cy="471630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13" name="Google Shape;65;p3"/>
            <p:cNvCxnSpPr>
              <a:cxnSpLocks noChangeShapeType="1"/>
            </p:cNvCxnSpPr>
            <p:nvPr/>
          </p:nvCxnSpPr>
          <p:spPr bwMode="auto">
            <a:xfrm>
              <a:off x="208638" y="5010025"/>
              <a:ext cx="8726700" cy="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14" name="Google Shape;66;p3"/>
            <p:cNvCxnSpPr>
              <a:cxnSpLocks noChangeShapeType="1"/>
            </p:cNvCxnSpPr>
            <p:nvPr/>
          </p:nvCxnSpPr>
          <p:spPr bwMode="auto">
            <a:xfrm rot="10800000">
              <a:off x="9015463" y="213625"/>
              <a:ext cx="0" cy="471630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</p:cxnSp>
      </p:grpSp>
      <p:grpSp>
        <p:nvGrpSpPr>
          <p:cNvPr id="15" name="Google Shape;67;p3"/>
          <p:cNvGrpSpPr>
            <a:grpSpLocks/>
          </p:cNvGrpSpPr>
          <p:nvPr/>
        </p:nvGrpSpPr>
        <p:grpSpPr bwMode="auto">
          <a:xfrm>
            <a:off x="260352" y="2484439"/>
            <a:ext cx="352425" cy="2109787"/>
            <a:chOff x="847075" y="2267575"/>
            <a:chExt cx="260351" cy="1553893"/>
          </a:xfrm>
        </p:grpSpPr>
        <p:sp>
          <p:nvSpPr>
            <p:cNvPr id="16" name="Google Shape;68;p3"/>
            <p:cNvSpPr>
              <a:spLocks noChangeArrowheads="1"/>
            </p:cNvSpPr>
            <p:nvPr/>
          </p:nvSpPr>
          <p:spPr bwMode="auto">
            <a:xfrm>
              <a:off x="847075" y="2267575"/>
              <a:ext cx="99900" cy="9990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lIns="91425" tIns="91425" rIns="91425" bIns="91425" anchor="ctr"/>
            <a:lstStyle/>
            <a:p>
              <a:pPr>
                <a:buClr>
                  <a:srgbClr val="000000"/>
                </a:buClr>
                <a:buFont typeface="Arial" charset="0"/>
                <a:buNone/>
              </a:pPr>
              <a:endParaRPr lang="en-US"/>
            </a:p>
          </p:txBody>
        </p:sp>
        <p:sp>
          <p:nvSpPr>
            <p:cNvPr id="17" name="Google Shape;69;p3"/>
            <p:cNvSpPr>
              <a:spLocks noChangeArrowheads="1"/>
            </p:cNvSpPr>
            <p:nvPr/>
          </p:nvSpPr>
          <p:spPr bwMode="auto">
            <a:xfrm>
              <a:off x="1007526" y="2267575"/>
              <a:ext cx="99900" cy="9990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lIns="91425" tIns="91425" rIns="91425" bIns="91425" anchor="ctr"/>
            <a:lstStyle/>
            <a:p>
              <a:pPr>
                <a:buClr>
                  <a:srgbClr val="000000"/>
                </a:buClr>
                <a:buFont typeface="Arial" charset="0"/>
                <a:buNone/>
              </a:pPr>
              <a:endParaRPr lang="en-US"/>
            </a:p>
          </p:txBody>
        </p:sp>
        <p:sp>
          <p:nvSpPr>
            <p:cNvPr id="18" name="Google Shape;70;p3"/>
            <p:cNvSpPr>
              <a:spLocks noChangeArrowheads="1"/>
            </p:cNvSpPr>
            <p:nvPr/>
          </p:nvSpPr>
          <p:spPr bwMode="auto">
            <a:xfrm>
              <a:off x="847075" y="2448606"/>
              <a:ext cx="99900" cy="9990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lIns="91425" tIns="91425" rIns="91425" bIns="91425" anchor="ctr"/>
            <a:lstStyle/>
            <a:p>
              <a:pPr>
                <a:buClr>
                  <a:srgbClr val="000000"/>
                </a:buClr>
                <a:buFont typeface="Arial" charset="0"/>
                <a:buNone/>
              </a:pPr>
              <a:endParaRPr lang="en-US"/>
            </a:p>
          </p:txBody>
        </p:sp>
        <p:sp>
          <p:nvSpPr>
            <p:cNvPr id="19" name="Google Shape;71;p3"/>
            <p:cNvSpPr>
              <a:spLocks noChangeArrowheads="1"/>
            </p:cNvSpPr>
            <p:nvPr/>
          </p:nvSpPr>
          <p:spPr bwMode="auto">
            <a:xfrm>
              <a:off x="1007526" y="2448606"/>
              <a:ext cx="99900" cy="9990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lIns="91425" tIns="91425" rIns="91425" bIns="91425" anchor="ctr"/>
            <a:lstStyle/>
            <a:p>
              <a:pPr>
                <a:buClr>
                  <a:srgbClr val="000000"/>
                </a:buClr>
                <a:buFont typeface="Arial" charset="0"/>
                <a:buNone/>
              </a:pPr>
              <a:endParaRPr lang="en-US"/>
            </a:p>
          </p:txBody>
        </p:sp>
        <p:sp>
          <p:nvSpPr>
            <p:cNvPr id="20" name="Google Shape;72;p3"/>
            <p:cNvSpPr>
              <a:spLocks noChangeArrowheads="1"/>
            </p:cNvSpPr>
            <p:nvPr/>
          </p:nvSpPr>
          <p:spPr bwMode="auto">
            <a:xfrm>
              <a:off x="847075" y="2629631"/>
              <a:ext cx="99900" cy="9990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lIns="91425" tIns="91425" rIns="91425" bIns="91425" anchor="ctr"/>
            <a:lstStyle/>
            <a:p>
              <a:pPr>
                <a:buClr>
                  <a:srgbClr val="000000"/>
                </a:buClr>
                <a:buFont typeface="Arial" charset="0"/>
                <a:buNone/>
              </a:pPr>
              <a:endParaRPr lang="en-US"/>
            </a:p>
          </p:txBody>
        </p:sp>
        <p:sp>
          <p:nvSpPr>
            <p:cNvPr id="21" name="Google Shape;73;p3"/>
            <p:cNvSpPr>
              <a:spLocks noChangeArrowheads="1"/>
            </p:cNvSpPr>
            <p:nvPr/>
          </p:nvSpPr>
          <p:spPr bwMode="auto">
            <a:xfrm>
              <a:off x="1007526" y="2629631"/>
              <a:ext cx="99900" cy="9990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lIns="91425" tIns="91425" rIns="91425" bIns="91425" anchor="ctr"/>
            <a:lstStyle/>
            <a:p>
              <a:pPr>
                <a:buClr>
                  <a:srgbClr val="000000"/>
                </a:buClr>
                <a:buFont typeface="Arial" charset="0"/>
                <a:buNone/>
              </a:pPr>
              <a:endParaRPr lang="en-US"/>
            </a:p>
          </p:txBody>
        </p:sp>
        <p:sp>
          <p:nvSpPr>
            <p:cNvPr id="22" name="Google Shape;74;p3"/>
            <p:cNvSpPr>
              <a:spLocks noChangeArrowheads="1"/>
            </p:cNvSpPr>
            <p:nvPr/>
          </p:nvSpPr>
          <p:spPr bwMode="auto">
            <a:xfrm>
              <a:off x="847075" y="2810656"/>
              <a:ext cx="99900" cy="9990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lIns="91425" tIns="91425" rIns="91425" bIns="91425" anchor="ctr"/>
            <a:lstStyle/>
            <a:p>
              <a:pPr>
                <a:buClr>
                  <a:srgbClr val="000000"/>
                </a:buClr>
                <a:buFont typeface="Arial" charset="0"/>
                <a:buNone/>
              </a:pPr>
              <a:endParaRPr lang="en-US"/>
            </a:p>
          </p:txBody>
        </p:sp>
        <p:sp>
          <p:nvSpPr>
            <p:cNvPr id="23" name="Google Shape;75;p3"/>
            <p:cNvSpPr>
              <a:spLocks noChangeArrowheads="1"/>
            </p:cNvSpPr>
            <p:nvPr/>
          </p:nvSpPr>
          <p:spPr bwMode="auto">
            <a:xfrm>
              <a:off x="1007526" y="2810656"/>
              <a:ext cx="99900" cy="9990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lIns="91425" tIns="91425" rIns="91425" bIns="91425" anchor="ctr"/>
            <a:lstStyle/>
            <a:p>
              <a:pPr>
                <a:buClr>
                  <a:srgbClr val="000000"/>
                </a:buClr>
                <a:buFont typeface="Arial" charset="0"/>
                <a:buNone/>
              </a:pPr>
              <a:endParaRPr lang="en-US"/>
            </a:p>
          </p:txBody>
        </p:sp>
        <p:sp>
          <p:nvSpPr>
            <p:cNvPr id="24" name="Google Shape;76;p3"/>
            <p:cNvSpPr>
              <a:spLocks noChangeArrowheads="1"/>
            </p:cNvSpPr>
            <p:nvPr/>
          </p:nvSpPr>
          <p:spPr bwMode="auto">
            <a:xfrm>
              <a:off x="847075" y="2991681"/>
              <a:ext cx="99900" cy="9990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lIns="91425" tIns="91425" rIns="91425" bIns="91425" anchor="ctr"/>
            <a:lstStyle/>
            <a:p>
              <a:pPr>
                <a:buClr>
                  <a:srgbClr val="000000"/>
                </a:buClr>
                <a:buFont typeface="Arial" charset="0"/>
                <a:buNone/>
              </a:pPr>
              <a:endParaRPr lang="en-US"/>
            </a:p>
          </p:txBody>
        </p:sp>
        <p:sp>
          <p:nvSpPr>
            <p:cNvPr id="25" name="Google Shape;77;p3"/>
            <p:cNvSpPr>
              <a:spLocks noChangeArrowheads="1"/>
            </p:cNvSpPr>
            <p:nvPr/>
          </p:nvSpPr>
          <p:spPr bwMode="auto">
            <a:xfrm>
              <a:off x="1007526" y="2991681"/>
              <a:ext cx="99900" cy="9990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lIns="91425" tIns="91425" rIns="91425" bIns="91425" anchor="ctr"/>
            <a:lstStyle/>
            <a:p>
              <a:pPr>
                <a:buClr>
                  <a:srgbClr val="000000"/>
                </a:buClr>
                <a:buFont typeface="Arial" charset="0"/>
                <a:buNone/>
              </a:pPr>
              <a:endParaRPr lang="en-US"/>
            </a:p>
          </p:txBody>
        </p:sp>
        <p:sp>
          <p:nvSpPr>
            <p:cNvPr id="26" name="Google Shape;78;p3"/>
            <p:cNvSpPr>
              <a:spLocks noChangeArrowheads="1"/>
            </p:cNvSpPr>
            <p:nvPr/>
          </p:nvSpPr>
          <p:spPr bwMode="auto">
            <a:xfrm>
              <a:off x="847075" y="3174143"/>
              <a:ext cx="99900" cy="9990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lIns="91425" tIns="91425" rIns="91425" bIns="91425" anchor="ctr"/>
            <a:lstStyle/>
            <a:p>
              <a:pPr>
                <a:buClr>
                  <a:srgbClr val="000000"/>
                </a:buClr>
                <a:buFont typeface="Arial" charset="0"/>
                <a:buNone/>
              </a:pPr>
              <a:endParaRPr lang="en-US"/>
            </a:p>
          </p:txBody>
        </p:sp>
        <p:sp>
          <p:nvSpPr>
            <p:cNvPr id="27" name="Google Shape;79;p3"/>
            <p:cNvSpPr>
              <a:spLocks noChangeArrowheads="1"/>
            </p:cNvSpPr>
            <p:nvPr/>
          </p:nvSpPr>
          <p:spPr bwMode="auto">
            <a:xfrm>
              <a:off x="1007526" y="3174143"/>
              <a:ext cx="99900" cy="9990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lIns="91425" tIns="91425" rIns="91425" bIns="91425" anchor="ctr"/>
            <a:lstStyle/>
            <a:p>
              <a:pPr>
                <a:buClr>
                  <a:srgbClr val="000000"/>
                </a:buClr>
                <a:buFont typeface="Arial" charset="0"/>
                <a:buNone/>
              </a:pPr>
              <a:endParaRPr lang="en-US"/>
            </a:p>
          </p:txBody>
        </p:sp>
        <p:sp>
          <p:nvSpPr>
            <p:cNvPr id="28" name="Google Shape;80;p3"/>
            <p:cNvSpPr>
              <a:spLocks noChangeArrowheads="1"/>
            </p:cNvSpPr>
            <p:nvPr/>
          </p:nvSpPr>
          <p:spPr bwMode="auto">
            <a:xfrm>
              <a:off x="847075" y="3356618"/>
              <a:ext cx="99900" cy="9990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lIns="91425" tIns="91425" rIns="91425" bIns="91425" anchor="ctr"/>
            <a:lstStyle/>
            <a:p>
              <a:pPr>
                <a:buClr>
                  <a:srgbClr val="000000"/>
                </a:buClr>
                <a:buFont typeface="Arial" charset="0"/>
                <a:buNone/>
              </a:pPr>
              <a:endParaRPr lang="en-US"/>
            </a:p>
          </p:txBody>
        </p:sp>
        <p:sp>
          <p:nvSpPr>
            <p:cNvPr id="29" name="Google Shape;81;p3"/>
            <p:cNvSpPr>
              <a:spLocks noChangeArrowheads="1"/>
            </p:cNvSpPr>
            <p:nvPr/>
          </p:nvSpPr>
          <p:spPr bwMode="auto">
            <a:xfrm>
              <a:off x="1007526" y="3356618"/>
              <a:ext cx="99900" cy="9990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lIns="91425" tIns="91425" rIns="91425" bIns="91425" anchor="ctr"/>
            <a:lstStyle/>
            <a:p>
              <a:pPr>
                <a:buClr>
                  <a:srgbClr val="000000"/>
                </a:buClr>
                <a:buFont typeface="Arial" charset="0"/>
                <a:buNone/>
              </a:pPr>
              <a:endParaRPr lang="en-US"/>
            </a:p>
          </p:txBody>
        </p:sp>
        <p:sp>
          <p:nvSpPr>
            <p:cNvPr id="30" name="Google Shape;82;p3"/>
            <p:cNvSpPr>
              <a:spLocks noChangeArrowheads="1"/>
            </p:cNvSpPr>
            <p:nvPr/>
          </p:nvSpPr>
          <p:spPr bwMode="auto">
            <a:xfrm>
              <a:off x="847075" y="3539093"/>
              <a:ext cx="99900" cy="9990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lIns="91425" tIns="91425" rIns="91425" bIns="91425" anchor="ctr"/>
            <a:lstStyle/>
            <a:p>
              <a:pPr>
                <a:buClr>
                  <a:srgbClr val="000000"/>
                </a:buClr>
                <a:buFont typeface="Arial" charset="0"/>
                <a:buNone/>
              </a:pPr>
              <a:endParaRPr lang="en-US"/>
            </a:p>
          </p:txBody>
        </p:sp>
        <p:sp>
          <p:nvSpPr>
            <p:cNvPr id="31" name="Google Shape;83;p3"/>
            <p:cNvSpPr>
              <a:spLocks noChangeArrowheads="1"/>
            </p:cNvSpPr>
            <p:nvPr/>
          </p:nvSpPr>
          <p:spPr bwMode="auto">
            <a:xfrm>
              <a:off x="1007526" y="3539093"/>
              <a:ext cx="99900" cy="9990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lIns="91425" tIns="91425" rIns="91425" bIns="91425" anchor="ctr"/>
            <a:lstStyle/>
            <a:p>
              <a:pPr>
                <a:buClr>
                  <a:srgbClr val="000000"/>
                </a:buClr>
                <a:buFont typeface="Arial" charset="0"/>
                <a:buNone/>
              </a:pPr>
              <a:endParaRPr lang="en-US"/>
            </a:p>
          </p:txBody>
        </p:sp>
        <p:sp>
          <p:nvSpPr>
            <p:cNvPr id="32" name="Google Shape;84;p3"/>
            <p:cNvSpPr>
              <a:spLocks noChangeArrowheads="1"/>
            </p:cNvSpPr>
            <p:nvPr/>
          </p:nvSpPr>
          <p:spPr bwMode="auto">
            <a:xfrm>
              <a:off x="847075" y="3721568"/>
              <a:ext cx="99900" cy="9990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lIns="91425" tIns="91425" rIns="91425" bIns="91425" anchor="ctr"/>
            <a:lstStyle/>
            <a:p>
              <a:pPr>
                <a:buClr>
                  <a:srgbClr val="000000"/>
                </a:buClr>
                <a:buFont typeface="Arial" charset="0"/>
                <a:buNone/>
              </a:pPr>
              <a:endParaRPr lang="en-US"/>
            </a:p>
          </p:txBody>
        </p:sp>
        <p:sp>
          <p:nvSpPr>
            <p:cNvPr id="33" name="Google Shape;85;p3"/>
            <p:cNvSpPr>
              <a:spLocks noChangeArrowheads="1"/>
            </p:cNvSpPr>
            <p:nvPr/>
          </p:nvSpPr>
          <p:spPr bwMode="auto">
            <a:xfrm>
              <a:off x="1007526" y="3721568"/>
              <a:ext cx="99900" cy="9990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lIns="91425" tIns="91425" rIns="91425" bIns="91425" anchor="ctr"/>
            <a:lstStyle/>
            <a:p>
              <a:pPr>
                <a:buClr>
                  <a:srgbClr val="000000"/>
                </a:buClr>
                <a:buFont typeface="Arial" charset="0"/>
                <a:buNone/>
              </a:pPr>
              <a:endParaRPr lang="en-US"/>
            </a:p>
          </p:txBody>
        </p:sp>
      </p:grpSp>
      <p:grpSp>
        <p:nvGrpSpPr>
          <p:cNvPr id="34" name="Google Shape;86;p3"/>
          <p:cNvGrpSpPr>
            <a:grpSpLocks/>
          </p:cNvGrpSpPr>
          <p:nvPr/>
        </p:nvGrpSpPr>
        <p:grpSpPr bwMode="auto">
          <a:xfrm rot="5400000">
            <a:off x="8030370" y="-23018"/>
            <a:ext cx="354013" cy="1117600"/>
            <a:chOff x="7914125" y="539500"/>
            <a:chExt cx="260351" cy="824006"/>
          </a:xfrm>
        </p:grpSpPr>
        <p:sp>
          <p:nvSpPr>
            <p:cNvPr id="35" name="Google Shape;87;p3"/>
            <p:cNvSpPr>
              <a:spLocks noChangeArrowheads="1"/>
            </p:cNvSpPr>
            <p:nvPr/>
          </p:nvSpPr>
          <p:spPr bwMode="auto">
            <a:xfrm>
              <a:off x="7914125" y="539500"/>
              <a:ext cx="99900" cy="9990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lIns="91425" tIns="91425" rIns="91425" bIns="91425" anchor="ctr"/>
            <a:lstStyle/>
            <a:p>
              <a:pPr>
                <a:buClr>
                  <a:srgbClr val="000000"/>
                </a:buClr>
                <a:buFont typeface="Arial" charset="0"/>
                <a:buNone/>
              </a:pPr>
              <a:endParaRPr lang="en-US"/>
            </a:p>
          </p:txBody>
        </p:sp>
        <p:sp>
          <p:nvSpPr>
            <p:cNvPr id="36" name="Google Shape;88;p3"/>
            <p:cNvSpPr>
              <a:spLocks noChangeArrowheads="1"/>
            </p:cNvSpPr>
            <p:nvPr/>
          </p:nvSpPr>
          <p:spPr bwMode="auto">
            <a:xfrm>
              <a:off x="8074576" y="539500"/>
              <a:ext cx="99900" cy="9990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lIns="91425" tIns="91425" rIns="91425" bIns="91425" anchor="ctr"/>
            <a:lstStyle/>
            <a:p>
              <a:pPr>
                <a:buClr>
                  <a:srgbClr val="000000"/>
                </a:buClr>
                <a:buFont typeface="Arial" charset="0"/>
                <a:buNone/>
              </a:pPr>
              <a:endParaRPr lang="en-US"/>
            </a:p>
          </p:txBody>
        </p:sp>
        <p:sp>
          <p:nvSpPr>
            <p:cNvPr id="37" name="Google Shape;89;p3"/>
            <p:cNvSpPr>
              <a:spLocks noChangeArrowheads="1"/>
            </p:cNvSpPr>
            <p:nvPr/>
          </p:nvSpPr>
          <p:spPr bwMode="auto">
            <a:xfrm>
              <a:off x="7914125" y="720531"/>
              <a:ext cx="99900" cy="9990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lIns="91425" tIns="91425" rIns="91425" bIns="91425" anchor="ctr"/>
            <a:lstStyle/>
            <a:p>
              <a:pPr>
                <a:buClr>
                  <a:srgbClr val="000000"/>
                </a:buClr>
                <a:buFont typeface="Arial" charset="0"/>
                <a:buNone/>
              </a:pPr>
              <a:endParaRPr lang="en-US"/>
            </a:p>
          </p:txBody>
        </p:sp>
        <p:sp>
          <p:nvSpPr>
            <p:cNvPr id="38" name="Google Shape;90;p3"/>
            <p:cNvSpPr>
              <a:spLocks noChangeArrowheads="1"/>
            </p:cNvSpPr>
            <p:nvPr/>
          </p:nvSpPr>
          <p:spPr bwMode="auto">
            <a:xfrm>
              <a:off x="8074576" y="720531"/>
              <a:ext cx="99900" cy="9990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lIns="91425" tIns="91425" rIns="91425" bIns="91425" anchor="ctr"/>
            <a:lstStyle/>
            <a:p>
              <a:pPr>
                <a:buClr>
                  <a:srgbClr val="000000"/>
                </a:buClr>
                <a:buFont typeface="Arial" charset="0"/>
                <a:buNone/>
              </a:pPr>
              <a:endParaRPr lang="en-US"/>
            </a:p>
          </p:txBody>
        </p:sp>
        <p:sp>
          <p:nvSpPr>
            <p:cNvPr id="39" name="Google Shape;91;p3"/>
            <p:cNvSpPr>
              <a:spLocks noChangeArrowheads="1"/>
            </p:cNvSpPr>
            <p:nvPr/>
          </p:nvSpPr>
          <p:spPr bwMode="auto">
            <a:xfrm>
              <a:off x="7914125" y="901556"/>
              <a:ext cx="99900" cy="9990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lIns="91425" tIns="91425" rIns="91425" bIns="91425" anchor="ctr"/>
            <a:lstStyle/>
            <a:p>
              <a:pPr>
                <a:buClr>
                  <a:srgbClr val="000000"/>
                </a:buClr>
                <a:buFont typeface="Arial" charset="0"/>
                <a:buNone/>
              </a:pPr>
              <a:endParaRPr lang="en-US"/>
            </a:p>
          </p:txBody>
        </p:sp>
        <p:sp>
          <p:nvSpPr>
            <p:cNvPr id="40" name="Google Shape;92;p3"/>
            <p:cNvSpPr>
              <a:spLocks noChangeArrowheads="1"/>
            </p:cNvSpPr>
            <p:nvPr/>
          </p:nvSpPr>
          <p:spPr bwMode="auto">
            <a:xfrm>
              <a:off x="8074576" y="901556"/>
              <a:ext cx="99900" cy="9990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lIns="91425" tIns="91425" rIns="91425" bIns="91425" anchor="ctr"/>
            <a:lstStyle/>
            <a:p>
              <a:pPr>
                <a:buClr>
                  <a:srgbClr val="000000"/>
                </a:buClr>
                <a:buFont typeface="Arial" charset="0"/>
                <a:buNone/>
              </a:pPr>
              <a:endParaRPr lang="en-US"/>
            </a:p>
          </p:txBody>
        </p:sp>
        <p:sp>
          <p:nvSpPr>
            <p:cNvPr id="41" name="Google Shape;93;p3"/>
            <p:cNvSpPr>
              <a:spLocks noChangeArrowheads="1"/>
            </p:cNvSpPr>
            <p:nvPr/>
          </p:nvSpPr>
          <p:spPr bwMode="auto">
            <a:xfrm>
              <a:off x="7914125" y="1082581"/>
              <a:ext cx="99900" cy="9990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lIns="91425" tIns="91425" rIns="91425" bIns="91425" anchor="ctr"/>
            <a:lstStyle/>
            <a:p>
              <a:pPr>
                <a:buClr>
                  <a:srgbClr val="000000"/>
                </a:buClr>
                <a:buFont typeface="Arial" charset="0"/>
                <a:buNone/>
              </a:pPr>
              <a:endParaRPr lang="en-US"/>
            </a:p>
          </p:txBody>
        </p:sp>
        <p:sp>
          <p:nvSpPr>
            <p:cNvPr id="42" name="Google Shape;94;p3"/>
            <p:cNvSpPr>
              <a:spLocks noChangeArrowheads="1"/>
            </p:cNvSpPr>
            <p:nvPr/>
          </p:nvSpPr>
          <p:spPr bwMode="auto">
            <a:xfrm>
              <a:off x="8074576" y="1082581"/>
              <a:ext cx="99900" cy="9990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lIns="91425" tIns="91425" rIns="91425" bIns="91425" anchor="ctr"/>
            <a:lstStyle/>
            <a:p>
              <a:pPr>
                <a:buClr>
                  <a:srgbClr val="000000"/>
                </a:buClr>
                <a:buFont typeface="Arial" charset="0"/>
                <a:buNone/>
              </a:pPr>
              <a:endParaRPr lang="en-US"/>
            </a:p>
          </p:txBody>
        </p:sp>
        <p:sp>
          <p:nvSpPr>
            <p:cNvPr id="43" name="Google Shape;95;p3"/>
            <p:cNvSpPr>
              <a:spLocks noChangeArrowheads="1"/>
            </p:cNvSpPr>
            <p:nvPr/>
          </p:nvSpPr>
          <p:spPr bwMode="auto">
            <a:xfrm>
              <a:off x="7914125" y="1263606"/>
              <a:ext cx="99900" cy="9990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lIns="91425" tIns="91425" rIns="91425" bIns="91425" anchor="ctr"/>
            <a:lstStyle/>
            <a:p>
              <a:pPr>
                <a:buClr>
                  <a:srgbClr val="000000"/>
                </a:buClr>
                <a:buFont typeface="Arial" charset="0"/>
                <a:buNone/>
              </a:pPr>
              <a:endParaRPr lang="en-US"/>
            </a:p>
          </p:txBody>
        </p:sp>
        <p:sp>
          <p:nvSpPr>
            <p:cNvPr id="44" name="Google Shape;96;p3"/>
            <p:cNvSpPr>
              <a:spLocks noChangeArrowheads="1"/>
            </p:cNvSpPr>
            <p:nvPr/>
          </p:nvSpPr>
          <p:spPr bwMode="auto">
            <a:xfrm>
              <a:off x="8074576" y="1263606"/>
              <a:ext cx="99900" cy="9990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lIns="91425" tIns="91425" rIns="91425" bIns="91425" anchor="ctr"/>
            <a:lstStyle/>
            <a:p>
              <a:pPr>
                <a:buClr>
                  <a:srgbClr val="000000"/>
                </a:buClr>
                <a:buFont typeface="Arial" charset="0"/>
                <a:buNone/>
              </a:pPr>
              <a:endParaRPr lang="en-US"/>
            </a:p>
          </p:txBody>
        </p:sp>
      </p:grpSp>
      <p:sp>
        <p:nvSpPr>
          <p:cNvPr id="55" name="Google Shape;55;p3"/>
          <p:cNvSpPr txBox="1">
            <a:spLocks noGrp="1"/>
          </p:cNvSpPr>
          <p:nvPr>
            <p:ph type="title"/>
          </p:nvPr>
        </p:nvSpPr>
        <p:spPr>
          <a:xfrm>
            <a:off x="4047175" y="2322300"/>
            <a:ext cx="4383600" cy="16737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3600"/>
              <a:buNone/>
              <a:defRPr sz="50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56" name="Google Shape;56;p3"/>
          <p:cNvSpPr txBox="1">
            <a:spLocks noGrp="1"/>
          </p:cNvSpPr>
          <p:nvPr>
            <p:ph type="title" idx="2"/>
          </p:nvPr>
        </p:nvSpPr>
        <p:spPr>
          <a:xfrm>
            <a:off x="4047175" y="1393275"/>
            <a:ext cx="900900" cy="841800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anchor="ctr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50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57" name="Google Shape;57;p3"/>
          <p:cNvSpPr>
            <a:spLocks noGrp="1"/>
          </p:cNvSpPr>
          <p:nvPr>
            <p:ph type="pic" idx="3"/>
          </p:nvPr>
        </p:nvSpPr>
        <p:spPr>
          <a:xfrm>
            <a:off x="865625" y="539500"/>
            <a:ext cx="2760600" cy="4064400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  <p:transition>
    <p:split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98;p4"/>
          <p:cNvSpPr>
            <a:spLocks noChangeArrowheads="1"/>
          </p:cNvSpPr>
          <p:nvPr/>
        </p:nvSpPr>
        <p:spPr bwMode="auto">
          <a:xfrm>
            <a:off x="8464552" y="539750"/>
            <a:ext cx="1247775" cy="1247775"/>
          </a:xfrm>
          <a:prstGeom prst="ellipse">
            <a:avLst/>
          </a:prstGeom>
          <a:solidFill>
            <a:schemeClr val="bg2"/>
          </a:solidFill>
          <a:ln w="9525">
            <a:solidFill>
              <a:schemeClr val="bg2"/>
            </a:solidFill>
            <a:round/>
            <a:headEnd type="none" w="sm" len="sm"/>
            <a:tailEnd type="none" w="sm" len="sm"/>
          </a:ln>
        </p:spPr>
        <p:txBody>
          <a:bodyPr lIns="91425" tIns="91425" rIns="91425" bIns="91425" anchor="ctr"/>
          <a:lstStyle/>
          <a:p>
            <a:pPr>
              <a:buClr>
                <a:srgbClr val="000000"/>
              </a:buClr>
              <a:buFont typeface="Arial" charset="0"/>
              <a:buNone/>
            </a:pPr>
            <a:endParaRPr lang="en-US"/>
          </a:p>
        </p:txBody>
      </p:sp>
      <p:sp>
        <p:nvSpPr>
          <p:cNvPr id="5" name="Google Shape;99;p4"/>
          <p:cNvSpPr>
            <a:spLocks noChangeArrowheads="1"/>
          </p:cNvSpPr>
          <p:nvPr/>
        </p:nvSpPr>
        <p:spPr bwMode="auto">
          <a:xfrm>
            <a:off x="-528638" y="3213100"/>
            <a:ext cx="1131888" cy="1131888"/>
          </a:xfrm>
          <a:prstGeom prst="ellipse">
            <a:avLst/>
          </a:prstGeom>
          <a:solidFill>
            <a:schemeClr val="tx2"/>
          </a:solidFill>
          <a:ln w="9525">
            <a:noFill/>
            <a:round/>
            <a:headEnd/>
            <a:tailEnd/>
          </a:ln>
        </p:spPr>
        <p:txBody>
          <a:bodyPr lIns="91425" tIns="91425" rIns="91425" bIns="91425" anchor="ctr"/>
          <a:lstStyle/>
          <a:p>
            <a:pPr>
              <a:buClr>
                <a:srgbClr val="000000"/>
              </a:buClr>
              <a:buFont typeface="Arial" charset="0"/>
              <a:buNone/>
            </a:pPr>
            <a:endParaRPr lang="en-US"/>
          </a:p>
        </p:txBody>
      </p:sp>
      <p:grpSp>
        <p:nvGrpSpPr>
          <p:cNvPr id="6" name="Google Shape;102;p4"/>
          <p:cNvGrpSpPr>
            <a:grpSpLocks/>
          </p:cNvGrpSpPr>
          <p:nvPr/>
        </p:nvGrpSpPr>
        <p:grpSpPr bwMode="auto">
          <a:xfrm>
            <a:off x="49215" y="53976"/>
            <a:ext cx="9045575" cy="5035550"/>
            <a:chOff x="48438" y="53375"/>
            <a:chExt cx="9047125" cy="5036750"/>
          </a:xfrm>
        </p:grpSpPr>
        <p:sp>
          <p:nvSpPr>
            <p:cNvPr id="7" name="Google Shape;103;p4"/>
            <p:cNvSpPr>
              <a:spLocks noChangeArrowheads="1"/>
            </p:cNvSpPr>
            <p:nvPr/>
          </p:nvSpPr>
          <p:spPr bwMode="auto">
            <a:xfrm>
              <a:off x="48438" y="53375"/>
              <a:ext cx="160200" cy="1602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lIns="91425" tIns="91425" rIns="91425" bIns="91425" anchor="ctr"/>
            <a:lstStyle/>
            <a:p>
              <a:pPr>
                <a:buClr>
                  <a:srgbClr val="000000"/>
                </a:buClr>
                <a:buFont typeface="Arial" charset="0"/>
                <a:buNone/>
              </a:pPr>
              <a:endParaRPr lang="en-US"/>
            </a:p>
          </p:txBody>
        </p:sp>
        <p:sp>
          <p:nvSpPr>
            <p:cNvPr id="8" name="Google Shape;104;p4"/>
            <p:cNvSpPr>
              <a:spLocks noChangeArrowheads="1"/>
            </p:cNvSpPr>
            <p:nvPr/>
          </p:nvSpPr>
          <p:spPr bwMode="auto">
            <a:xfrm>
              <a:off x="8935363" y="53375"/>
              <a:ext cx="160200" cy="1602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lIns="91425" tIns="91425" rIns="91425" bIns="91425" anchor="ctr"/>
            <a:lstStyle/>
            <a:p>
              <a:pPr>
                <a:buClr>
                  <a:srgbClr val="000000"/>
                </a:buClr>
                <a:buFont typeface="Arial" charset="0"/>
                <a:buNone/>
              </a:pPr>
              <a:endParaRPr lang="en-US"/>
            </a:p>
          </p:txBody>
        </p:sp>
        <p:sp>
          <p:nvSpPr>
            <p:cNvPr id="9" name="Google Shape;105;p4"/>
            <p:cNvSpPr>
              <a:spLocks noChangeArrowheads="1"/>
            </p:cNvSpPr>
            <p:nvPr/>
          </p:nvSpPr>
          <p:spPr bwMode="auto">
            <a:xfrm>
              <a:off x="48438" y="4929925"/>
              <a:ext cx="160200" cy="1602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lIns="91425" tIns="91425" rIns="91425" bIns="91425" anchor="ctr"/>
            <a:lstStyle/>
            <a:p>
              <a:pPr>
                <a:buClr>
                  <a:srgbClr val="000000"/>
                </a:buClr>
                <a:buFont typeface="Arial" charset="0"/>
                <a:buNone/>
              </a:pPr>
              <a:endParaRPr lang="en-US"/>
            </a:p>
          </p:txBody>
        </p:sp>
        <p:sp>
          <p:nvSpPr>
            <p:cNvPr id="10" name="Google Shape;106;p4"/>
            <p:cNvSpPr>
              <a:spLocks noChangeArrowheads="1"/>
            </p:cNvSpPr>
            <p:nvPr/>
          </p:nvSpPr>
          <p:spPr bwMode="auto">
            <a:xfrm>
              <a:off x="8935363" y="4929925"/>
              <a:ext cx="160200" cy="1602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lIns="91425" tIns="91425" rIns="91425" bIns="91425" anchor="ctr"/>
            <a:lstStyle/>
            <a:p>
              <a:pPr>
                <a:buClr>
                  <a:srgbClr val="000000"/>
                </a:buClr>
                <a:buFont typeface="Arial" charset="0"/>
                <a:buNone/>
              </a:pPr>
              <a:endParaRPr lang="en-US"/>
            </a:p>
          </p:txBody>
        </p:sp>
        <p:cxnSp>
          <p:nvCxnSpPr>
            <p:cNvPr id="11" name="Google Shape;107;p4"/>
            <p:cNvCxnSpPr>
              <a:cxnSpLocks noChangeShapeType="1"/>
            </p:cNvCxnSpPr>
            <p:nvPr/>
          </p:nvCxnSpPr>
          <p:spPr bwMode="auto">
            <a:xfrm>
              <a:off x="208638" y="133475"/>
              <a:ext cx="8726700" cy="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12" name="Google Shape;108;p4"/>
            <p:cNvCxnSpPr>
              <a:cxnSpLocks noChangeShapeType="1"/>
            </p:cNvCxnSpPr>
            <p:nvPr/>
          </p:nvCxnSpPr>
          <p:spPr bwMode="auto">
            <a:xfrm>
              <a:off x="128538" y="213575"/>
              <a:ext cx="0" cy="471630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13" name="Google Shape;109;p4"/>
            <p:cNvCxnSpPr>
              <a:cxnSpLocks noChangeShapeType="1"/>
            </p:cNvCxnSpPr>
            <p:nvPr/>
          </p:nvCxnSpPr>
          <p:spPr bwMode="auto">
            <a:xfrm>
              <a:off x="208638" y="5010025"/>
              <a:ext cx="8726700" cy="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14" name="Google Shape;110;p4"/>
            <p:cNvCxnSpPr>
              <a:cxnSpLocks noChangeShapeType="1"/>
            </p:cNvCxnSpPr>
            <p:nvPr/>
          </p:nvCxnSpPr>
          <p:spPr bwMode="auto">
            <a:xfrm rot="10800000">
              <a:off x="9015463" y="213625"/>
              <a:ext cx="0" cy="471630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</p:cxnSp>
      </p:grpSp>
      <p:sp>
        <p:nvSpPr>
          <p:cNvPr id="100" name="Google Shape;100;p4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101" name="Google Shape;101;p4"/>
          <p:cNvSpPr txBox="1">
            <a:spLocks noGrp="1"/>
          </p:cNvSpPr>
          <p:nvPr>
            <p:ph type="body" idx="1"/>
          </p:nvPr>
        </p:nvSpPr>
        <p:spPr>
          <a:xfrm>
            <a:off x="720000" y="1135025"/>
            <a:ext cx="7704000" cy="4350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marL="457200" lvl="0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Nunito Light"/>
              <a:buChar char="●"/>
              <a:defRPr/>
            </a:lvl1pPr>
            <a:lvl2pPr marL="914400" lvl="1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Nunito Light"/>
              <a:buChar char="○"/>
              <a:defRPr/>
            </a:lvl2pPr>
            <a:lvl3pPr marL="1371600" lvl="2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Nunito Light"/>
              <a:buChar char="■"/>
              <a:defRPr/>
            </a:lvl3pPr>
            <a:lvl4pPr marL="1828800" lvl="3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Nunito Light"/>
              <a:buChar char="●"/>
              <a:defRPr/>
            </a:lvl4pPr>
            <a:lvl5pPr marL="2286000" lvl="4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Nunito Light"/>
              <a:buChar char="○"/>
              <a:defRPr/>
            </a:lvl5pPr>
            <a:lvl6pPr marL="2743200" lvl="5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Nunito Light"/>
              <a:buChar char="■"/>
              <a:defRPr/>
            </a:lvl6pPr>
            <a:lvl7pPr marL="3200400" lvl="6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Nunito Light"/>
              <a:buChar char="●"/>
              <a:defRPr/>
            </a:lvl7pPr>
            <a:lvl8pPr marL="3657600" lvl="7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Nunito Light"/>
              <a:buChar char="○"/>
              <a:defRPr/>
            </a:lvl8pPr>
            <a:lvl9pPr marL="4114800" lvl="8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Nunito Light"/>
              <a:buChar char="■"/>
              <a:defRPr/>
            </a:lvl9pPr>
          </a:lstStyle>
          <a:p>
            <a:endParaRPr/>
          </a:p>
        </p:txBody>
      </p:sp>
    </p:spTree>
  </p:cSld>
  <p:clrMapOvr>
    <a:masterClrMapping/>
  </p:clrMapOvr>
  <p:transition>
    <p:split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oogle Shape;150;p6"/>
          <p:cNvGrpSpPr>
            <a:grpSpLocks/>
          </p:cNvGrpSpPr>
          <p:nvPr/>
        </p:nvGrpSpPr>
        <p:grpSpPr bwMode="auto">
          <a:xfrm>
            <a:off x="49215" y="53976"/>
            <a:ext cx="9045575" cy="5035550"/>
            <a:chOff x="48438" y="53375"/>
            <a:chExt cx="9047125" cy="5036750"/>
          </a:xfrm>
        </p:grpSpPr>
        <p:sp>
          <p:nvSpPr>
            <p:cNvPr id="4" name="Google Shape;151;p6"/>
            <p:cNvSpPr>
              <a:spLocks noChangeArrowheads="1"/>
            </p:cNvSpPr>
            <p:nvPr/>
          </p:nvSpPr>
          <p:spPr bwMode="auto">
            <a:xfrm>
              <a:off x="48438" y="53375"/>
              <a:ext cx="160200" cy="1602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lIns="91425" tIns="91425" rIns="91425" bIns="91425" anchor="ctr"/>
            <a:lstStyle/>
            <a:p>
              <a:pPr>
                <a:buClr>
                  <a:srgbClr val="000000"/>
                </a:buClr>
                <a:buFont typeface="Arial" charset="0"/>
                <a:buNone/>
              </a:pPr>
              <a:endParaRPr lang="en-US"/>
            </a:p>
          </p:txBody>
        </p:sp>
        <p:sp>
          <p:nvSpPr>
            <p:cNvPr id="5" name="Google Shape;152;p6"/>
            <p:cNvSpPr>
              <a:spLocks noChangeArrowheads="1"/>
            </p:cNvSpPr>
            <p:nvPr/>
          </p:nvSpPr>
          <p:spPr bwMode="auto">
            <a:xfrm>
              <a:off x="8935363" y="53375"/>
              <a:ext cx="160200" cy="1602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lIns="91425" tIns="91425" rIns="91425" bIns="91425" anchor="ctr"/>
            <a:lstStyle/>
            <a:p>
              <a:pPr>
                <a:buClr>
                  <a:srgbClr val="000000"/>
                </a:buClr>
                <a:buFont typeface="Arial" charset="0"/>
                <a:buNone/>
              </a:pPr>
              <a:endParaRPr lang="en-US"/>
            </a:p>
          </p:txBody>
        </p:sp>
        <p:sp>
          <p:nvSpPr>
            <p:cNvPr id="6" name="Google Shape;153;p6"/>
            <p:cNvSpPr>
              <a:spLocks noChangeArrowheads="1"/>
            </p:cNvSpPr>
            <p:nvPr/>
          </p:nvSpPr>
          <p:spPr bwMode="auto">
            <a:xfrm>
              <a:off x="48438" y="4929925"/>
              <a:ext cx="160200" cy="1602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lIns="91425" tIns="91425" rIns="91425" bIns="91425" anchor="ctr"/>
            <a:lstStyle/>
            <a:p>
              <a:pPr>
                <a:buClr>
                  <a:srgbClr val="000000"/>
                </a:buClr>
                <a:buFont typeface="Arial" charset="0"/>
                <a:buNone/>
              </a:pPr>
              <a:endParaRPr lang="en-US"/>
            </a:p>
          </p:txBody>
        </p:sp>
        <p:sp>
          <p:nvSpPr>
            <p:cNvPr id="7" name="Google Shape;154;p6"/>
            <p:cNvSpPr>
              <a:spLocks noChangeArrowheads="1"/>
            </p:cNvSpPr>
            <p:nvPr/>
          </p:nvSpPr>
          <p:spPr bwMode="auto">
            <a:xfrm>
              <a:off x="8935363" y="4929925"/>
              <a:ext cx="160200" cy="1602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lIns="91425" tIns="91425" rIns="91425" bIns="91425" anchor="ctr"/>
            <a:lstStyle/>
            <a:p>
              <a:pPr>
                <a:buClr>
                  <a:srgbClr val="000000"/>
                </a:buClr>
                <a:buFont typeface="Arial" charset="0"/>
                <a:buNone/>
              </a:pPr>
              <a:endParaRPr lang="en-US"/>
            </a:p>
          </p:txBody>
        </p:sp>
        <p:cxnSp>
          <p:nvCxnSpPr>
            <p:cNvPr id="8" name="Google Shape;155;p6"/>
            <p:cNvCxnSpPr>
              <a:cxnSpLocks noChangeShapeType="1"/>
            </p:cNvCxnSpPr>
            <p:nvPr/>
          </p:nvCxnSpPr>
          <p:spPr bwMode="auto">
            <a:xfrm>
              <a:off x="208638" y="133475"/>
              <a:ext cx="8726700" cy="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9" name="Google Shape;156;p6"/>
            <p:cNvCxnSpPr>
              <a:cxnSpLocks noChangeShapeType="1"/>
            </p:cNvCxnSpPr>
            <p:nvPr/>
          </p:nvCxnSpPr>
          <p:spPr bwMode="auto">
            <a:xfrm>
              <a:off x="128538" y="213575"/>
              <a:ext cx="0" cy="471630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10" name="Google Shape;157;p6"/>
            <p:cNvCxnSpPr>
              <a:cxnSpLocks noChangeShapeType="1"/>
            </p:cNvCxnSpPr>
            <p:nvPr/>
          </p:nvCxnSpPr>
          <p:spPr bwMode="auto">
            <a:xfrm>
              <a:off x="208638" y="5010025"/>
              <a:ext cx="8726700" cy="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11" name="Google Shape;158;p6"/>
            <p:cNvCxnSpPr>
              <a:cxnSpLocks noChangeShapeType="1"/>
            </p:cNvCxnSpPr>
            <p:nvPr/>
          </p:nvCxnSpPr>
          <p:spPr bwMode="auto">
            <a:xfrm rot="10800000">
              <a:off x="9015463" y="213625"/>
              <a:ext cx="0" cy="471630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</p:cxnSp>
      </p:grpSp>
      <p:grpSp>
        <p:nvGrpSpPr>
          <p:cNvPr id="12" name="Google Shape;159;p6"/>
          <p:cNvGrpSpPr>
            <a:grpSpLocks/>
          </p:cNvGrpSpPr>
          <p:nvPr/>
        </p:nvGrpSpPr>
        <p:grpSpPr bwMode="auto">
          <a:xfrm>
            <a:off x="7148513" y="363539"/>
            <a:ext cx="1617662" cy="352425"/>
            <a:chOff x="7148552" y="362795"/>
            <a:chExt cx="1618014" cy="353428"/>
          </a:xfrm>
        </p:grpSpPr>
        <p:sp>
          <p:nvSpPr>
            <p:cNvPr id="13" name="Google Shape;160;p6"/>
            <p:cNvSpPr>
              <a:spLocks noChangeArrowheads="1"/>
            </p:cNvSpPr>
            <p:nvPr/>
          </p:nvSpPr>
          <p:spPr bwMode="auto">
            <a:xfrm rot="-5400000">
              <a:off x="7148552" y="580623"/>
              <a:ext cx="135600" cy="13560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lIns="91425" tIns="91425" rIns="91425" bIns="91425" anchor="ctr"/>
            <a:lstStyle/>
            <a:p>
              <a:pPr>
                <a:buClr>
                  <a:srgbClr val="000000"/>
                </a:buClr>
                <a:buFont typeface="Arial" charset="0"/>
                <a:buNone/>
              </a:pPr>
              <a:endParaRPr lang="en-US"/>
            </a:p>
          </p:txBody>
        </p:sp>
        <p:sp>
          <p:nvSpPr>
            <p:cNvPr id="14" name="Google Shape;161;p6"/>
            <p:cNvSpPr>
              <a:spLocks noChangeArrowheads="1"/>
            </p:cNvSpPr>
            <p:nvPr/>
          </p:nvSpPr>
          <p:spPr bwMode="auto">
            <a:xfrm rot="-5400000">
              <a:off x="7148552" y="362795"/>
              <a:ext cx="135600" cy="13560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lIns="91425" tIns="91425" rIns="91425" bIns="91425" anchor="ctr"/>
            <a:lstStyle/>
            <a:p>
              <a:pPr>
                <a:buClr>
                  <a:srgbClr val="000000"/>
                </a:buClr>
                <a:buFont typeface="Arial" charset="0"/>
                <a:buNone/>
              </a:pPr>
              <a:endParaRPr lang="en-US"/>
            </a:p>
          </p:txBody>
        </p:sp>
        <p:sp>
          <p:nvSpPr>
            <p:cNvPr id="15" name="Google Shape;162;p6"/>
            <p:cNvSpPr>
              <a:spLocks noChangeArrowheads="1"/>
            </p:cNvSpPr>
            <p:nvPr/>
          </p:nvSpPr>
          <p:spPr bwMode="auto">
            <a:xfrm rot="-5400000">
              <a:off x="7394312" y="580623"/>
              <a:ext cx="135600" cy="13560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lIns="91425" tIns="91425" rIns="91425" bIns="91425" anchor="ctr"/>
            <a:lstStyle/>
            <a:p>
              <a:pPr>
                <a:buClr>
                  <a:srgbClr val="000000"/>
                </a:buClr>
                <a:buFont typeface="Arial" charset="0"/>
                <a:buNone/>
              </a:pPr>
              <a:endParaRPr lang="en-US"/>
            </a:p>
          </p:txBody>
        </p:sp>
        <p:sp>
          <p:nvSpPr>
            <p:cNvPr id="16" name="Google Shape;163;p6"/>
            <p:cNvSpPr>
              <a:spLocks noChangeArrowheads="1"/>
            </p:cNvSpPr>
            <p:nvPr/>
          </p:nvSpPr>
          <p:spPr bwMode="auto">
            <a:xfrm rot="-5400000">
              <a:off x="7394312" y="362795"/>
              <a:ext cx="135600" cy="13560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lIns="91425" tIns="91425" rIns="91425" bIns="91425" anchor="ctr"/>
            <a:lstStyle/>
            <a:p>
              <a:pPr>
                <a:buClr>
                  <a:srgbClr val="000000"/>
                </a:buClr>
                <a:buFont typeface="Arial" charset="0"/>
                <a:buNone/>
              </a:pPr>
              <a:endParaRPr lang="en-US"/>
            </a:p>
          </p:txBody>
        </p:sp>
        <p:sp>
          <p:nvSpPr>
            <p:cNvPr id="17" name="Google Shape;164;p6"/>
            <p:cNvSpPr>
              <a:spLocks noChangeArrowheads="1"/>
            </p:cNvSpPr>
            <p:nvPr/>
          </p:nvSpPr>
          <p:spPr bwMode="auto">
            <a:xfrm rot="-5400000">
              <a:off x="7640072" y="580623"/>
              <a:ext cx="135600" cy="13560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lIns="91425" tIns="91425" rIns="91425" bIns="91425" anchor="ctr"/>
            <a:lstStyle/>
            <a:p>
              <a:pPr>
                <a:buClr>
                  <a:srgbClr val="000000"/>
                </a:buClr>
                <a:buFont typeface="Arial" charset="0"/>
                <a:buNone/>
              </a:pPr>
              <a:endParaRPr lang="en-US"/>
            </a:p>
          </p:txBody>
        </p:sp>
        <p:sp>
          <p:nvSpPr>
            <p:cNvPr id="18" name="Google Shape;165;p6"/>
            <p:cNvSpPr>
              <a:spLocks noChangeArrowheads="1"/>
            </p:cNvSpPr>
            <p:nvPr/>
          </p:nvSpPr>
          <p:spPr bwMode="auto">
            <a:xfrm rot="-5400000">
              <a:off x="7640072" y="362795"/>
              <a:ext cx="135600" cy="13560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lIns="91425" tIns="91425" rIns="91425" bIns="91425" anchor="ctr"/>
            <a:lstStyle/>
            <a:p>
              <a:pPr>
                <a:buClr>
                  <a:srgbClr val="000000"/>
                </a:buClr>
                <a:buFont typeface="Arial" charset="0"/>
                <a:buNone/>
              </a:pPr>
              <a:endParaRPr lang="en-US"/>
            </a:p>
          </p:txBody>
        </p:sp>
        <p:sp>
          <p:nvSpPr>
            <p:cNvPr id="19" name="Google Shape;166;p6"/>
            <p:cNvSpPr>
              <a:spLocks noChangeArrowheads="1"/>
            </p:cNvSpPr>
            <p:nvPr/>
          </p:nvSpPr>
          <p:spPr bwMode="auto">
            <a:xfrm rot="-5400000">
              <a:off x="7887783" y="580623"/>
              <a:ext cx="135600" cy="13560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lIns="91425" tIns="91425" rIns="91425" bIns="91425" anchor="ctr"/>
            <a:lstStyle/>
            <a:p>
              <a:pPr>
                <a:buClr>
                  <a:srgbClr val="000000"/>
                </a:buClr>
                <a:buFont typeface="Arial" charset="0"/>
                <a:buNone/>
              </a:pPr>
              <a:endParaRPr lang="en-US"/>
            </a:p>
          </p:txBody>
        </p:sp>
        <p:sp>
          <p:nvSpPr>
            <p:cNvPr id="20" name="Google Shape;167;p6"/>
            <p:cNvSpPr>
              <a:spLocks noChangeArrowheads="1"/>
            </p:cNvSpPr>
            <p:nvPr/>
          </p:nvSpPr>
          <p:spPr bwMode="auto">
            <a:xfrm rot="-5400000">
              <a:off x="7887783" y="362795"/>
              <a:ext cx="135600" cy="13560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lIns="91425" tIns="91425" rIns="91425" bIns="91425" anchor="ctr"/>
            <a:lstStyle/>
            <a:p>
              <a:pPr>
                <a:buClr>
                  <a:srgbClr val="000000"/>
                </a:buClr>
                <a:buFont typeface="Arial" charset="0"/>
                <a:buNone/>
              </a:pPr>
              <a:endParaRPr lang="en-US"/>
            </a:p>
          </p:txBody>
        </p:sp>
        <p:sp>
          <p:nvSpPr>
            <p:cNvPr id="21" name="Google Shape;168;p6"/>
            <p:cNvSpPr>
              <a:spLocks noChangeArrowheads="1"/>
            </p:cNvSpPr>
            <p:nvPr/>
          </p:nvSpPr>
          <p:spPr bwMode="auto">
            <a:xfrm rot="-5400000">
              <a:off x="8135511" y="580623"/>
              <a:ext cx="135600" cy="13560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lIns="91425" tIns="91425" rIns="91425" bIns="91425" anchor="ctr"/>
            <a:lstStyle/>
            <a:p>
              <a:pPr>
                <a:buClr>
                  <a:srgbClr val="000000"/>
                </a:buClr>
                <a:buFont typeface="Arial" charset="0"/>
                <a:buNone/>
              </a:pPr>
              <a:endParaRPr lang="en-US"/>
            </a:p>
          </p:txBody>
        </p:sp>
        <p:sp>
          <p:nvSpPr>
            <p:cNvPr id="22" name="Google Shape;169;p6"/>
            <p:cNvSpPr>
              <a:spLocks noChangeArrowheads="1"/>
            </p:cNvSpPr>
            <p:nvPr/>
          </p:nvSpPr>
          <p:spPr bwMode="auto">
            <a:xfrm rot="-5400000">
              <a:off x="8135511" y="362795"/>
              <a:ext cx="135600" cy="13560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lIns="91425" tIns="91425" rIns="91425" bIns="91425" anchor="ctr"/>
            <a:lstStyle/>
            <a:p>
              <a:pPr>
                <a:buClr>
                  <a:srgbClr val="000000"/>
                </a:buClr>
                <a:buFont typeface="Arial" charset="0"/>
                <a:buNone/>
              </a:pPr>
              <a:endParaRPr lang="en-US"/>
            </a:p>
          </p:txBody>
        </p:sp>
        <p:sp>
          <p:nvSpPr>
            <p:cNvPr id="23" name="Google Shape;170;p6"/>
            <p:cNvSpPr>
              <a:spLocks noChangeArrowheads="1"/>
            </p:cNvSpPr>
            <p:nvPr/>
          </p:nvSpPr>
          <p:spPr bwMode="auto">
            <a:xfrm rot="-5400000">
              <a:off x="8383239" y="580623"/>
              <a:ext cx="135600" cy="13560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lIns="91425" tIns="91425" rIns="91425" bIns="91425" anchor="ctr"/>
            <a:lstStyle/>
            <a:p>
              <a:pPr>
                <a:buClr>
                  <a:srgbClr val="000000"/>
                </a:buClr>
                <a:buFont typeface="Arial" charset="0"/>
                <a:buNone/>
              </a:pPr>
              <a:endParaRPr lang="en-US"/>
            </a:p>
          </p:txBody>
        </p:sp>
        <p:sp>
          <p:nvSpPr>
            <p:cNvPr id="24" name="Google Shape;171;p6"/>
            <p:cNvSpPr>
              <a:spLocks noChangeArrowheads="1"/>
            </p:cNvSpPr>
            <p:nvPr/>
          </p:nvSpPr>
          <p:spPr bwMode="auto">
            <a:xfrm rot="-5400000">
              <a:off x="8383239" y="362795"/>
              <a:ext cx="135600" cy="13560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lIns="91425" tIns="91425" rIns="91425" bIns="91425" anchor="ctr"/>
            <a:lstStyle/>
            <a:p>
              <a:pPr>
                <a:buClr>
                  <a:srgbClr val="000000"/>
                </a:buClr>
                <a:buFont typeface="Arial" charset="0"/>
                <a:buNone/>
              </a:pPr>
              <a:endParaRPr lang="en-US"/>
            </a:p>
          </p:txBody>
        </p:sp>
        <p:sp>
          <p:nvSpPr>
            <p:cNvPr id="25" name="Google Shape;172;p6"/>
            <p:cNvSpPr>
              <a:spLocks noChangeArrowheads="1"/>
            </p:cNvSpPr>
            <p:nvPr/>
          </p:nvSpPr>
          <p:spPr bwMode="auto">
            <a:xfrm rot="-5400000">
              <a:off x="8630967" y="580623"/>
              <a:ext cx="135600" cy="13560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lIns="91425" tIns="91425" rIns="91425" bIns="91425" anchor="ctr"/>
            <a:lstStyle/>
            <a:p>
              <a:pPr>
                <a:buClr>
                  <a:srgbClr val="000000"/>
                </a:buClr>
                <a:buFont typeface="Arial" charset="0"/>
                <a:buNone/>
              </a:pPr>
              <a:endParaRPr lang="en-US"/>
            </a:p>
          </p:txBody>
        </p:sp>
        <p:sp>
          <p:nvSpPr>
            <p:cNvPr id="26" name="Google Shape;173;p6"/>
            <p:cNvSpPr>
              <a:spLocks noChangeArrowheads="1"/>
            </p:cNvSpPr>
            <p:nvPr/>
          </p:nvSpPr>
          <p:spPr bwMode="auto">
            <a:xfrm rot="-5400000">
              <a:off x="8630967" y="362795"/>
              <a:ext cx="135600" cy="13560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lIns="91425" tIns="91425" rIns="91425" bIns="91425" anchor="ctr"/>
            <a:lstStyle/>
            <a:p>
              <a:pPr>
                <a:buClr>
                  <a:srgbClr val="000000"/>
                </a:buClr>
                <a:buFont typeface="Arial" charset="0"/>
                <a:buNone/>
              </a:pPr>
              <a:endParaRPr lang="en-US"/>
            </a:p>
          </p:txBody>
        </p:sp>
      </p:grpSp>
      <p:grpSp>
        <p:nvGrpSpPr>
          <p:cNvPr id="27" name="Google Shape;174;p6"/>
          <p:cNvGrpSpPr>
            <a:grpSpLocks/>
          </p:cNvGrpSpPr>
          <p:nvPr/>
        </p:nvGrpSpPr>
        <p:grpSpPr bwMode="auto">
          <a:xfrm>
            <a:off x="260352" y="2484439"/>
            <a:ext cx="352425" cy="2109787"/>
            <a:chOff x="847075" y="2267575"/>
            <a:chExt cx="260351" cy="1553893"/>
          </a:xfrm>
        </p:grpSpPr>
        <p:sp>
          <p:nvSpPr>
            <p:cNvPr id="28" name="Google Shape;175;p6"/>
            <p:cNvSpPr>
              <a:spLocks noChangeArrowheads="1"/>
            </p:cNvSpPr>
            <p:nvPr/>
          </p:nvSpPr>
          <p:spPr bwMode="auto">
            <a:xfrm>
              <a:off x="847075" y="2267575"/>
              <a:ext cx="99900" cy="9990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lIns="91425" tIns="91425" rIns="91425" bIns="91425" anchor="ctr"/>
            <a:lstStyle/>
            <a:p>
              <a:pPr>
                <a:buClr>
                  <a:srgbClr val="000000"/>
                </a:buClr>
                <a:buFont typeface="Arial" charset="0"/>
                <a:buNone/>
              </a:pPr>
              <a:endParaRPr lang="en-US"/>
            </a:p>
          </p:txBody>
        </p:sp>
        <p:sp>
          <p:nvSpPr>
            <p:cNvPr id="29" name="Google Shape;176;p6"/>
            <p:cNvSpPr>
              <a:spLocks noChangeArrowheads="1"/>
            </p:cNvSpPr>
            <p:nvPr/>
          </p:nvSpPr>
          <p:spPr bwMode="auto">
            <a:xfrm>
              <a:off x="1007526" y="2267575"/>
              <a:ext cx="99900" cy="9990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lIns="91425" tIns="91425" rIns="91425" bIns="91425" anchor="ctr"/>
            <a:lstStyle/>
            <a:p>
              <a:pPr>
                <a:buClr>
                  <a:srgbClr val="000000"/>
                </a:buClr>
                <a:buFont typeface="Arial" charset="0"/>
                <a:buNone/>
              </a:pPr>
              <a:endParaRPr lang="en-US"/>
            </a:p>
          </p:txBody>
        </p:sp>
        <p:sp>
          <p:nvSpPr>
            <p:cNvPr id="30" name="Google Shape;177;p6"/>
            <p:cNvSpPr>
              <a:spLocks noChangeArrowheads="1"/>
            </p:cNvSpPr>
            <p:nvPr/>
          </p:nvSpPr>
          <p:spPr bwMode="auto">
            <a:xfrm>
              <a:off x="847075" y="2448606"/>
              <a:ext cx="99900" cy="9990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lIns="91425" tIns="91425" rIns="91425" bIns="91425" anchor="ctr"/>
            <a:lstStyle/>
            <a:p>
              <a:pPr>
                <a:buClr>
                  <a:srgbClr val="000000"/>
                </a:buClr>
                <a:buFont typeface="Arial" charset="0"/>
                <a:buNone/>
              </a:pPr>
              <a:endParaRPr lang="en-US"/>
            </a:p>
          </p:txBody>
        </p:sp>
        <p:sp>
          <p:nvSpPr>
            <p:cNvPr id="31" name="Google Shape;178;p6"/>
            <p:cNvSpPr>
              <a:spLocks noChangeArrowheads="1"/>
            </p:cNvSpPr>
            <p:nvPr/>
          </p:nvSpPr>
          <p:spPr bwMode="auto">
            <a:xfrm>
              <a:off x="1007526" y="2448606"/>
              <a:ext cx="99900" cy="9990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lIns="91425" tIns="91425" rIns="91425" bIns="91425" anchor="ctr"/>
            <a:lstStyle/>
            <a:p>
              <a:pPr>
                <a:buClr>
                  <a:srgbClr val="000000"/>
                </a:buClr>
                <a:buFont typeface="Arial" charset="0"/>
                <a:buNone/>
              </a:pPr>
              <a:endParaRPr lang="en-US"/>
            </a:p>
          </p:txBody>
        </p:sp>
        <p:sp>
          <p:nvSpPr>
            <p:cNvPr id="32" name="Google Shape;179;p6"/>
            <p:cNvSpPr>
              <a:spLocks noChangeArrowheads="1"/>
            </p:cNvSpPr>
            <p:nvPr/>
          </p:nvSpPr>
          <p:spPr bwMode="auto">
            <a:xfrm>
              <a:off x="847075" y="2629631"/>
              <a:ext cx="99900" cy="9990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lIns="91425" tIns="91425" rIns="91425" bIns="91425" anchor="ctr"/>
            <a:lstStyle/>
            <a:p>
              <a:pPr>
                <a:buClr>
                  <a:srgbClr val="000000"/>
                </a:buClr>
                <a:buFont typeface="Arial" charset="0"/>
                <a:buNone/>
              </a:pPr>
              <a:endParaRPr lang="en-US"/>
            </a:p>
          </p:txBody>
        </p:sp>
        <p:sp>
          <p:nvSpPr>
            <p:cNvPr id="33" name="Google Shape;180;p6"/>
            <p:cNvSpPr>
              <a:spLocks noChangeArrowheads="1"/>
            </p:cNvSpPr>
            <p:nvPr/>
          </p:nvSpPr>
          <p:spPr bwMode="auto">
            <a:xfrm>
              <a:off x="1007526" y="2629631"/>
              <a:ext cx="99900" cy="9990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lIns="91425" tIns="91425" rIns="91425" bIns="91425" anchor="ctr"/>
            <a:lstStyle/>
            <a:p>
              <a:pPr>
                <a:buClr>
                  <a:srgbClr val="000000"/>
                </a:buClr>
                <a:buFont typeface="Arial" charset="0"/>
                <a:buNone/>
              </a:pPr>
              <a:endParaRPr lang="en-US"/>
            </a:p>
          </p:txBody>
        </p:sp>
        <p:sp>
          <p:nvSpPr>
            <p:cNvPr id="34" name="Google Shape;181;p6"/>
            <p:cNvSpPr>
              <a:spLocks noChangeArrowheads="1"/>
            </p:cNvSpPr>
            <p:nvPr/>
          </p:nvSpPr>
          <p:spPr bwMode="auto">
            <a:xfrm>
              <a:off x="847075" y="2810656"/>
              <a:ext cx="99900" cy="9990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lIns="91425" tIns="91425" rIns="91425" bIns="91425" anchor="ctr"/>
            <a:lstStyle/>
            <a:p>
              <a:pPr>
                <a:buClr>
                  <a:srgbClr val="000000"/>
                </a:buClr>
                <a:buFont typeface="Arial" charset="0"/>
                <a:buNone/>
              </a:pPr>
              <a:endParaRPr lang="en-US"/>
            </a:p>
          </p:txBody>
        </p:sp>
        <p:sp>
          <p:nvSpPr>
            <p:cNvPr id="35" name="Google Shape;182;p6"/>
            <p:cNvSpPr>
              <a:spLocks noChangeArrowheads="1"/>
            </p:cNvSpPr>
            <p:nvPr/>
          </p:nvSpPr>
          <p:spPr bwMode="auto">
            <a:xfrm>
              <a:off x="1007526" y="2810656"/>
              <a:ext cx="99900" cy="9990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lIns="91425" tIns="91425" rIns="91425" bIns="91425" anchor="ctr"/>
            <a:lstStyle/>
            <a:p>
              <a:pPr>
                <a:buClr>
                  <a:srgbClr val="000000"/>
                </a:buClr>
                <a:buFont typeface="Arial" charset="0"/>
                <a:buNone/>
              </a:pPr>
              <a:endParaRPr lang="en-US"/>
            </a:p>
          </p:txBody>
        </p:sp>
        <p:sp>
          <p:nvSpPr>
            <p:cNvPr id="36" name="Google Shape;183;p6"/>
            <p:cNvSpPr>
              <a:spLocks noChangeArrowheads="1"/>
            </p:cNvSpPr>
            <p:nvPr/>
          </p:nvSpPr>
          <p:spPr bwMode="auto">
            <a:xfrm>
              <a:off x="847075" y="2991681"/>
              <a:ext cx="99900" cy="9990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lIns="91425" tIns="91425" rIns="91425" bIns="91425" anchor="ctr"/>
            <a:lstStyle/>
            <a:p>
              <a:pPr>
                <a:buClr>
                  <a:srgbClr val="000000"/>
                </a:buClr>
                <a:buFont typeface="Arial" charset="0"/>
                <a:buNone/>
              </a:pPr>
              <a:endParaRPr lang="en-US"/>
            </a:p>
          </p:txBody>
        </p:sp>
        <p:sp>
          <p:nvSpPr>
            <p:cNvPr id="37" name="Google Shape;184;p6"/>
            <p:cNvSpPr>
              <a:spLocks noChangeArrowheads="1"/>
            </p:cNvSpPr>
            <p:nvPr/>
          </p:nvSpPr>
          <p:spPr bwMode="auto">
            <a:xfrm>
              <a:off x="1007526" y="2991681"/>
              <a:ext cx="99900" cy="9990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lIns="91425" tIns="91425" rIns="91425" bIns="91425" anchor="ctr"/>
            <a:lstStyle/>
            <a:p>
              <a:pPr>
                <a:buClr>
                  <a:srgbClr val="000000"/>
                </a:buClr>
                <a:buFont typeface="Arial" charset="0"/>
                <a:buNone/>
              </a:pPr>
              <a:endParaRPr lang="en-US"/>
            </a:p>
          </p:txBody>
        </p:sp>
        <p:sp>
          <p:nvSpPr>
            <p:cNvPr id="38" name="Google Shape;185;p6"/>
            <p:cNvSpPr>
              <a:spLocks noChangeArrowheads="1"/>
            </p:cNvSpPr>
            <p:nvPr/>
          </p:nvSpPr>
          <p:spPr bwMode="auto">
            <a:xfrm>
              <a:off x="847075" y="3174143"/>
              <a:ext cx="99900" cy="9990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lIns="91425" tIns="91425" rIns="91425" bIns="91425" anchor="ctr"/>
            <a:lstStyle/>
            <a:p>
              <a:pPr>
                <a:buClr>
                  <a:srgbClr val="000000"/>
                </a:buClr>
                <a:buFont typeface="Arial" charset="0"/>
                <a:buNone/>
              </a:pPr>
              <a:endParaRPr lang="en-US"/>
            </a:p>
          </p:txBody>
        </p:sp>
        <p:sp>
          <p:nvSpPr>
            <p:cNvPr id="39" name="Google Shape;186;p6"/>
            <p:cNvSpPr>
              <a:spLocks noChangeArrowheads="1"/>
            </p:cNvSpPr>
            <p:nvPr/>
          </p:nvSpPr>
          <p:spPr bwMode="auto">
            <a:xfrm>
              <a:off x="1007526" y="3174143"/>
              <a:ext cx="99900" cy="9990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lIns="91425" tIns="91425" rIns="91425" bIns="91425" anchor="ctr"/>
            <a:lstStyle/>
            <a:p>
              <a:pPr>
                <a:buClr>
                  <a:srgbClr val="000000"/>
                </a:buClr>
                <a:buFont typeface="Arial" charset="0"/>
                <a:buNone/>
              </a:pPr>
              <a:endParaRPr lang="en-US"/>
            </a:p>
          </p:txBody>
        </p:sp>
        <p:sp>
          <p:nvSpPr>
            <p:cNvPr id="40" name="Google Shape;187;p6"/>
            <p:cNvSpPr>
              <a:spLocks noChangeArrowheads="1"/>
            </p:cNvSpPr>
            <p:nvPr/>
          </p:nvSpPr>
          <p:spPr bwMode="auto">
            <a:xfrm>
              <a:off x="847075" y="3356618"/>
              <a:ext cx="99900" cy="9990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lIns="91425" tIns="91425" rIns="91425" bIns="91425" anchor="ctr"/>
            <a:lstStyle/>
            <a:p>
              <a:pPr>
                <a:buClr>
                  <a:srgbClr val="000000"/>
                </a:buClr>
                <a:buFont typeface="Arial" charset="0"/>
                <a:buNone/>
              </a:pPr>
              <a:endParaRPr lang="en-US"/>
            </a:p>
          </p:txBody>
        </p:sp>
        <p:sp>
          <p:nvSpPr>
            <p:cNvPr id="41" name="Google Shape;188;p6"/>
            <p:cNvSpPr>
              <a:spLocks noChangeArrowheads="1"/>
            </p:cNvSpPr>
            <p:nvPr/>
          </p:nvSpPr>
          <p:spPr bwMode="auto">
            <a:xfrm>
              <a:off x="1007526" y="3356618"/>
              <a:ext cx="99900" cy="9990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lIns="91425" tIns="91425" rIns="91425" bIns="91425" anchor="ctr"/>
            <a:lstStyle/>
            <a:p>
              <a:pPr>
                <a:buClr>
                  <a:srgbClr val="000000"/>
                </a:buClr>
                <a:buFont typeface="Arial" charset="0"/>
                <a:buNone/>
              </a:pPr>
              <a:endParaRPr lang="en-US"/>
            </a:p>
          </p:txBody>
        </p:sp>
        <p:sp>
          <p:nvSpPr>
            <p:cNvPr id="42" name="Google Shape;189;p6"/>
            <p:cNvSpPr>
              <a:spLocks noChangeArrowheads="1"/>
            </p:cNvSpPr>
            <p:nvPr/>
          </p:nvSpPr>
          <p:spPr bwMode="auto">
            <a:xfrm>
              <a:off x="847075" y="3539093"/>
              <a:ext cx="99900" cy="9990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lIns="91425" tIns="91425" rIns="91425" bIns="91425" anchor="ctr"/>
            <a:lstStyle/>
            <a:p>
              <a:pPr>
                <a:buClr>
                  <a:srgbClr val="000000"/>
                </a:buClr>
                <a:buFont typeface="Arial" charset="0"/>
                <a:buNone/>
              </a:pPr>
              <a:endParaRPr lang="en-US"/>
            </a:p>
          </p:txBody>
        </p:sp>
        <p:sp>
          <p:nvSpPr>
            <p:cNvPr id="43" name="Google Shape;190;p6"/>
            <p:cNvSpPr>
              <a:spLocks noChangeArrowheads="1"/>
            </p:cNvSpPr>
            <p:nvPr/>
          </p:nvSpPr>
          <p:spPr bwMode="auto">
            <a:xfrm>
              <a:off x="1007526" y="3539093"/>
              <a:ext cx="99900" cy="9990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lIns="91425" tIns="91425" rIns="91425" bIns="91425" anchor="ctr"/>
            <a:lstStyle/>
            <a:p>
              <a:pPr>
                <a:buClr>
                  <a:srgbClr val="000000"/>
                </a:buClr>
                <a:buFont typeface="Arial" charset="0"/>
                <a:buNone/>
              </a:pPr>
              <a:endParaRPr lang="en-US"/>
            </a:p>
          </p:txBody>
        </p:sp>
        <p:sp>
          <p:nvSpPr>
            <p:cNvPr id="44" name="Google Shape;191;p6"/>
            <p:cNvSpPr>
              <a:spLocks noChangeArrowheads="1"/>
            </p:cNvSpPr>
            <p:nvPr/>
          </p:nvSpPr>
          <p:spPr bwMode="auto">
            <a:xfrm>
              <a:off x="847075" y="3721568"/>
              <a:ext cx="99900" cy="9990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lIns="91425" tIns="91425" rIns="91425" bIns="91425" anchor="ctr"/>
            <a:lstStyle/>
            <a:p>
              <a:pPr>
                <a:buClr>
                  <a:srgbClr val="000000"/>
                </a:buClr>
                <a:buFont typeface="Arial" charset="0"/>
                <a:buNone/>
              </a:pPr>
              <a:endParaRPr lang="en-US"/>
            </a:p>
          </p:txBody>
        </p:sp>
        <p:sp>
          <p:nvSpPr>
            <p:cNvPr id="45" name="Google Shape;192;p6"/>
            <p:cNvSpPr>
              <a:spLocks noChangeArrowheads="1"/>
            </p:cNvSpPr>
            <p:nvPr/>
          </p:nvSpPr>
          <p:spPr bwMode="auto">
            <a:xfrm>
              <a:off x="1007526" y="3721568"/>
              <a:ext cx="99900" cy="9990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lIns="91425" tIns="91425" rIns="91425" bIns="91425" anchor="ctr"/>
            <a:lstStyle/>
            <a:p>
              <a:pPr>
                <a:buClr>
                  <a:srgbClr val="000000"/>
                </a:buClr>
                <a:buFont typeface="Arial" charset="0"/>
                <a:buNone/>
              </a:pPr>
              <a:endParaRPr lang="en-US"/>
            </a:p>
          </p:txBody>
        </p:sp>
      </p:grpSp>
      <p:sp>
        <p:nvSpPr>
          <p:cNvPr id="149" name="Google Shape;149;p6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  <p:transition>
    <p:split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Google Shape;194;p7"/>
          <p:cNvSpPr>
            <a:spLocks noChangeArrowheads="1"/>
          </p:cNvSpPr>
          <p:nvPr/>
        </p:nvSpPr>
        <p:spPr bwMode="auto">
          <a:xfrm>
            <a:off x="712788" y="4441826"/>
            <a:ext cx="1681162" cy="1681163"/>
          </a:xfrm>
          <a:prstGeom prst="ellipse">
            <a:avLst/>
          </a:prstGeom>
          <a:solidFill>
            <a:schemeClr val="bg2"/>
          </a:solidFill>
          <a:ln w="9525">
            <a:solidFill>
              <a:schemeClr val="bg2"/>
            </a:solidFill>
            <a:round/>
            <a:headEnd type="none" w="sm" len="sm"/>
            <a:tailEnd type="none" w="sm" len="sm"/>
          </a:ln>
        </p:spPr>
        <p:txBody>
          <a:bodyPr lIns="91425" tIns="91425" rIns="91425" bIns="91425" anchor="ctr"/>
          <a:lstStyle/>
          <a:p>
            <a:pPr>
              <a:buClr>
                <a:srgbClr val="000000"/>
              </a:buClr>
              <a:buFont typeface="Arial" charset="0"/>
              <a:buNone/>
            </a:pPr>
            <a:endParaRPr lang="en-US"/>
          </a:p>
        </p:txBody>
      </p:sp>
      <p:grpSp>
        <p:nvGrpSpPr>
          <p:cNvPr id="6" name="Google Shape;198;p7"/>
          <p:cNvGrpSpPr>
            <a:grpSpLocks/>
          </p:cNvGrpSpPr>
          <p:nvPr/>
        </p:nvGrpSpPr>
        <p:grpSpPr bwMode="auto">
          <a:xfrm>
            <a:off x="49215" y="53976"/>
            <a:ext cx="9045575" cy="5035550"/>
            <a:chOff x="48438" y="53375"/>
            <a:chExt cx="9047125" cy="5036750"/>
          </a:xfrm>
        </p:grpSpPr>
        <p:sp>
          <p:nvSpPr>
            <p:cNvPr id="7" name="Google Shape;199;p7"/>
            <p:cNvSpPr>
              <a:spLocks noChangeArrowheads="1"/>
            </p:cNvSpPr>
            <p:nvPr/>
          </p:nvSpPr>
          <p:spPr bwMode="auto">
            <a:xfrm>
              <a:off x="48438" y="53375"/>
              <a:ext cx="160200" cy="1602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lIns="91425" tIns="91425" rIns="91425" bIns="91425" anchor="ctr"/>
            <a:lstStyle/>
            <a:p>
              <a:pPr>
                <a:buClr>
                  <a:srgbClr val="000000"/>
                </a:buClr>
                <a:buFont typeface="Arial" charset="0"/>
                <a:buNone/>
              </a:pPr>
              <a:endParaRPr lang="en-US"/>
            </a:p>
          </p:txBody>
        </p:sp>
        <p:sp>
          <p:nvSpPr>
            <p:cNvPr id="8" name="Google Shape;200;p7"/>
            <p:cNvSpPr>
              <a:spLocks noChangeArrowheads="1"/>
            </p:cNvSpPr>
            <p:nvPr/>
          </p:nvSpPr>
          <p:spPr bwMode="auto">
            <a:xfrm>
              <a:off x="8935363" y="53375"/>
              <a:ext cx="160200" cy="1602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lIns="91425" tIns="91425" rIns="91425" bIns="91425" anchor="ctr"/>
            <a:lstStyle/>
            <a:p>
              <a:pPr>
                <a:buClr>
                  <a:srgbClr val="000000"/>
                </a:buClr>
                <a:buFont typeface="Arial" charset="0"/>
                <a:buNone/>
              </a:pPr>
              <a:endParaRPr lang="en-US"/>
            </a:p>
          </p:txBody>
        </p:sp>
        <p:sp>
          <p:nvSpPr>
            <p:cNvPr id="9" name="Google Shape;201;p7"/>
            <p:cNvSpPr>
              <a:spLocks noChangeArrowheads="1"/>
            </p:cNvSpPr>
            <p:nvPr/>
          </p:nvSpPr>
          <p:spPr bwMode="auto">
            <a:xfrm>
              <a:off x="48438" y="4929925"/>
              <a:ext cx="160200" cy="1602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lIns="91425" tIns="91425" rIns="91425" bIns="91425" anchor="ctr"/>
            <a:lstStyle/>
            <a:p>
              <a:pPr>
                <a:buClr>
                  <a:srgbClr val="000000"/>
                </a:buClr>
                <a:buFont typeface="Arial" charset="0"/>
                <a:buNone/>
              </a:pPr>
              <a:endParaRPr lang="en-US"/>
            </a:p>
          </p:txBody>
        </p:sp>
        <p:sp>
          <p:nvSpPr>
            <p:cNvPr id="10" name="Google Shape;202;p7"/>
            <p:cNvSpPr>
              <a:spLocks noChangeArrowheads="1"/>
            </p:cNvSpPr>
            <p:nvPr/>
          </p:nvSpPr>
          <p:spPr bwMode="auto">
            <a:xfrm>
              <a:off x="8935363" y="4929925"/>
              <a:ext cx="160200" cy="1602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lIns="91425" tIns="91425" rIns="91425" bIns="91425" anchor="ctr"/>
            <a:lstStyle/>
            <a:p>
              <a:pPr>
                <a:buClr>
                  <a:srgbClr val="000000"/>
                </a:buClr>
                <a:buFont typeface="Arial" charset="0"/>
                <a:buNone/>
              </a:pPr>
              <a:endParaRPr lang="en-US"/>
            </a:p>
          </p:txBody>
        </p:sp>
        <p:cxnSp>
          <p:nvCxnSpPr>
            <p:cNvPr id="11" name="Google Shape;203;p7"/>
            <p:cNvCxnSpPr>
              <a:cxnSpLocks noChangeShapeType="1"/>
            </p:cNvCxnSpPr>
            <p:nvPr/>
          </p:nvCxnSpPr>
          <p:spPr bwMode="auto">
            <a:xfrm>
              <a:off x="208638" y="133475"/>
              <a:ext cx="8726700" cy="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12" name="Google Shape;204;p7"/>
            <p:cNvCxnSpPr>
              <a:cxnSpLocks noChangeShapeType="1"/>
            </p:cNvCxnSpPr>
            <p:nvPr/>
          </p:nvCxnSpPr>
          <p:spPr bwMode="auto">
            <a:xfrm>
              <a:off x="128538" y="213575"/>
              <a:ext cx="0" cy="471630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13" name="Google Shape;205;p7"/>
            <p:cNvCxnSpPr>
              <a:cxnSpLocks noChangeShapeType="1"/>
            </p:cNvCxnSpPr>
            <p:nvPr/>
          </p:nvCxnSpPr>
          <p:spPr bwMode="auto">
            <a:xfrm>
              <a:off x="208638" y="5010025"/>
              <a:ext cx="8726700" cy="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14" name="Google Shape;206;p7"/>
            <p:cNvCxnSpPr>
              <a:cxnSpLocks noChangeShapeType="1"/>
            </p:cNvCxnSpPr>
            <p:nvPr/>
          </p:nvCxnSpPr>
          <p:spPr bwMode="auto">
            <a:xfrm rot="10800000">
              <a:off x="9015463" y="213625"/>
              <a:ext cx="0" cy="471630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</p:cxnSp>
      </p:grpSp>
      <p:sp>
        <p:nvSpPr>
          <p:cNvPr id="195" name="Google Shape;195;p7"/>
          <p:cNvSpPr txBox="1">
            <a:spLocks noGrp="1"/>
          </p:cNvSpPr>
          <p:nvPr>
            <p:ph type="title"/>
          </p:nvPr>
        </p:nvSpPr>
        <p:spPr>
          <a:xfrm>
            <a:off x="798250" y="1122825"/>
            <a:ext cx="3496500" cy="572700"/>
          </a:xfrm>
          <a:prstGeom prst="rect">
            <a:avLst/>
          </a:prstGeom>
        </p:spPr>
        <p:txBody>
          <a:bodyPr spcFirstLastPara="1" anchor="b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196" name="Google Shape;196;p7"/>
          <p:cNvSpPr txBox="1">
            <a:spLocks noGrp="1"/>
          </p:cNvSpPr>
          <p:nvPr>
            <p:ph type="subTitle" idx="1"/>
          </p:nvPr>
        </p:nvSpPr>
        <p:spPr>
          <a:xfrm>
            <a:off x="798250" y="1770925"/>
            <a:ext cx="3496500" cy="23493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Nunito Light"/>
              <a:buChar char="●"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76A28"/>
              </a:buClr>
              <a:buSzPts val="1200"/>
              <a:buFont typeface="Nunito Light"/>
              <a:buChar char="○"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E76A28"/>
              </a:buClr>
              <a:buSzPts val="1200"/>
              <a:buFont typeface="Nunito Light"/>
              <a:buChar char="■"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E76A28"/>
              </a:buClr>
              <a:buSzPts val="1200"/>
              <a:buFont typeface="Nunito Light"/>
              <a:buChar char="●"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E76A28"/>
              </a:buClr>
              <a:buSzPts val="1200"/>
              <a:buFont typeface="Nunito Light"/>
              <a:buChar char="○"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999999"/>
              </a:buClr>
              <a:buSzPts val="1200"/>
              <a:buFont typeface="Nunito Light"/>
              <a:buChar char="■"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999999"/>
              </a:buClr>
              <a:buSzPts val="1200"/>
              <a:buFont typeface="Nunito Light"/>
              <a:buChar char="●"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999999"/>
              </a:buClr>
              <a:buSzPts val="1200"/>
              <a:buFont typeface="Nunito Light"/>
              <a:buChar char="○"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rgbClr val="999999"/>
              </a:buClr>
              <a:buSzPts val="1200"/>
              <a:buFont typeface="Nunito Light"/>
              <a:buChar char="■"/>
              <a:defRPr/>
            </a:lvl9pPr>
          </a:lstStyle>
          <a:p>
            <a:endParaRPr/>
          </a:p>
        </p:txBody>
      </p:sp>
      <p:sp>
        <p:nvSpPr>
          <p:cNvPr id="197" name="Google Shape;197;p7"/>
          <p:cNvSpPr>
            <a:spLocks noGrp="1"/>
          </p:cNvSpPr>
          <p:nvPr>
            <p:ph type="pic" idx="2"/>
          </p:nvPr>
        </p:nvSpPr>
        <p:spPr>
          <a:xfrm>
            <a:off x="5316175" y="737850"/>
            <a:ext cx="2851800" cy="366780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  <p:transition>
    <p:split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oogle Shape;209;p8"/>
          <p:cNvGrpSpPr>
            <a:grpSpLocks/>
          </p:cNvGrpSpPr>
          <p:nvPr/>
        </p:nvGrpSpPr>
        <p:grpSpPr bwMode="auto">
          <a:xfrm>
            <a:off x="49215" y="53976"/>
            <a:ext cx="9045575" cy="5035550"/>
            <a:chOff x="48438" y="53375"/>
            <a:chExt cx="9047125" cy="5036750"/>
          </a:xfrm>
        </p:grpSpPr>
        <p:sp>
          <p:nvSpPr>
            <p:cNvPr id="4" name="Google Shape;210;p8"/>
            <p:cNvSpPr>
              <a:spLocks noChangeArrowheads="1"/>
            </p:cNvSpPr>
            <p:nvPr/>
          </p:nvSpPr>
          <p:spPr bwMode="auto">
            <a:xfrm>
              <a:off x="48438" y="53375"/>
              <a:ext cx="160200" cy="1602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lIns="91425" tIns="91425" rIns="91425" bIns="91425" anchor="ctr"/>
            <a:lstStyle/>
            <a:p>
              <a:pPr>
                <a:buClr>
                  <a:srgbClr val="000000"/>
                </a:buClr>
                <a:buFont typeface="Arial" charset="0"/>
                <a:buNone/>
              </a:pPr>
              <a:endParaRPr lang="en-US"/>
            </a:p>
          </p:txBody>
        </p:sp>
        <p:sp>
          <p:nvSpPr>
            <p:cNvPr id="5" name="Google Shape;211;p8"/>
            <p:cNvSpPr>
              <a:spLocks noChangeArrowheads="1"/>
            </p:cNvSpPr>
            <p:nvPr/>
          </p:nvSpPr>
          <p:spPr bwMode="auto">
            <a:xfrm>
              <a:off x="8935363" y="53375"/>
              <a:ext cx="160200" cy="1602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lIns="91425" tIns="91425" rIns="91425" bIns="91425" anchor="ctr"/>
            <a:lstStyle/>
            <a:p>
              <a:pPr>
                <a:buClr>
                  <a:srgbClr val="000000"/>
                </a:buClr>
                <a:buFont typeface="Arial" charset="0"/>
                <a:buNone/>
              </a:pPr>
              <a:endParaRPr lang="en-US"/>
            </a:p>
          </p:txBody>
        </p:sp>
        <p:sp>
          <p:nvSpPr>
            <p:cNvPr id="6" name="Google Shape;212;p8"/>
            <p:cNvSpPr>
              <a:spLocks noChangeArrowheads="1"/>
            </p:cNvSpPr>
            <p:nvPr/>
          </p:nvSpPr>
          <p:spPr bwMode="auto">
            <a:xfrm>
              <a:off x="48438" y="4929925"/>
              <a:ext cx="160200" cy="1602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lIns="91425" tIns="91425" rIns="91425" bIns="91425" anchor="ctr"/>
            <a:lstStyle/>
            <a:p>
              <a:pPr>
                <a:buClr>
                  <a:srgbClr val="000000"/>
                </a:buClr>
                <a:buFont typeface="Arial" charset="0"/>
                <a:buNone/>
              </a:pPr>
              <a:endParaRPr lang="en-US"/>
            </a:p>
          </p:txBody>
        </p:sp>
        <p:sp>
          <p:nvSpPr>
            <p:cNvPr id="7" name="Google Shape;213;p8"/>
            <p:cNvSpPr>
              <a:spLocks noChangeArrowheads="1"/>
            </p:cNvSpPr>
            <p:nvPr/>
          </p:nvSpPr>
          <p:spPr bwMode="auto">
            <a:xfrm>
              <a:off x="8935363" y="4929925"/>
              <a:ext cx="160200" cy="1602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lIns="91425" tIns="91425" rIns="91425" bIns="91425" anchor="ctr"/>
            <a:lstStyle/>
            <a:p>
              <a:pPr>
                <a:buClr>
                  <a:srgbClr val="000000"/>
                </a:buClr>
                <a:buFont typeface="Arial" charset="0"/>
                <a:buNone/>
              </a:pPr>
              <a:endParaRPr lang="en-US"/>
            </a:p>
          </p:txBody>
        </p:sp>
        <p:cxnSp>
          <p:nvCxnSpPr>
            <p:cNvPr id="8" name="Google Shape;214;p8"/>
            <p:cNvCxnSpPr>
              <a:cxnSpLocks noChangeShapeType="1"/>
            </p:cNvCxnSpPr>
            <p:nvPr/>
          </p:nvCxnSpPr>
          <p:spPr bwMode="auto">
            <a:xfrm>
              <a:off x="208638" y="133475"/>
              <a:ext cx="8726700" cy="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9" name="Google Shape;215;p8"/>
            <p:cNvCxnSpPr>
              <a:cxnSpLocks noChangeShapeType="1"/>
            </p:cNvCxnSpPr>
            <p:nvPr/>
          </p:nvCxnSpPr>
          <p:spPr bwMode="auto">
            <a:xfrm>
              <a:off x="128538" y="213575"/>
              <a:ext cx="0" cy="471630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10" name="Google Shape;216;p8"/>
            <p:cNvCxnSpPr>
              <a:cxnSpLocks noChangeShapeType="1"/>
            </p:cNvCxnSpPr>
            <p:nvPr/>
          </p:nvCxnSpPr>
          <p:spPr bwMode="auto">
            <a:xfrm>
              <a:off x="208638" y="5010025"/>
              <a:ext cx="8726700" cy="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11" name="Google Shape;217;p8"/>
            <p:cNvCxnSpPr>
              <a:cxnSpLocks noChangeShapeType="1"/>
            </p:cNvCxnSpPr>
            <p:nvPr/>
          </p:nvCxnSpPr>
          <p:spPr bwMode="auto">
            <a:xfrm rot="10800000">
              <a:off x="9015463" y="213625"/>
              <a:ext cx="0" cy="471630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</p:cxnSp>
      </p:grpSp>
      <p:sp>
        <p:nvSpPr>
          <p:cNvPr id="208" name="Google Shape;208;p8"/>
          <p:cNvSpPr txBox="1">
            <a:spLocks noGrp="1"/>
          </p:cNvSpPr>
          <p:nvPr>
            <p:ph type="title"/>
          </p:nvPr>
        </p:nvSpPr>
        <p:spPr>
          <a:xfrm>
            <a:off x="2317950" y="1307100"/>
            <a:ext cx="4508100" cy="2529300"/>
          </a:xfrm>
          <a:prstGeom prst="rect">
            <a:avLst/>
          </a:prstGeom>
        </p:spPr>
        <p:txBody>
          <a:bodyPr spcFirstLastPara="1" anchor="ctr">
            <a:noAutofit/>
          </a:bodyPr>
          <a:lstStyle>
            <a:lvl1pPr lv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100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</p:spTree>
  </p:cSld>
  <p:clrMapOvr>
    <a:masterClrMapping/>
  </p:clrMapOvr>
  <p:transition>
    <p:split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oogle Shape;272;p10"/>
          <p:cNvGrpSpPr>
            <a:grpSpLocks/>
          </p:cNvGrpSpPr>
          <p:nvPr/>
        </p:nvGrpSpPr>
        <p:grpSpPr bwMode="auto">
          <a:xfrm>
            <a:off x="49215" y="53976"/>
            <a:ext cx="9045575" cy="5035550"/>
            <a:chOff x="48438" y="53375"/>
            <a:chExt cx="9047125" cy="5036750"/>
          </a:xfrm>
        </p:grpSpPr>
        <p:sp>
          <p:nvSpPr>
            <p:cNvPr id="4" name="Google Shape;273;p10"/>
            <p:cNvSpPr>
              <a:spLocks noChangeArrowheads="1"/>
            </p:cNvSpPr>
            <p:nvPr/>
          </p:nvSpPr>
          <p:spPr bwMode="auto">
            <a:xfrm>
              <a:off x="48438" y="53375"/>
              <a:ext cx="160200" cy="1602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lIns="91425" tIns="91425" rIns="91425" bIns="91425" anchor="ctr"/>
            <a:lstStyle/>
            <a:p>
              <a:pPr>
                <a:buClr>
                  <a:srgbClr val="000000"/>
                </a:buClr>
                <a:buFont typeface="Arial" charset="0"/>
                <a:buNone/>
              </a:pPr>
              <a:endParaRPr lang="en-US"/>
            </a:p>
          </p:txBody>
        </p:sp>
        <p:sp>
          <p:nvSpPr>
            <p:cNvPr id="5" name="Google Shape;274;p10"/>
            <p:cNvSpPr>
              <a:spLocks noChangeArrowheads="1"/>
            </p:cNvSpPr>
            <p:nvPr/>
          </p:nvSpPr>
          <p:spPr bwMode="auto">
            <a:xfrm>
              <a:off x="8935363" y="53375"/>
              <a:ext cx="160200" cy="1602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lIns="91425" tIns="91425" rIns="91425" bIns="91425" anchor="ctr"/>
            <a:lstStyle/>
            <a:p>
              <a:pPr>
                <a:buClr>
                  <a:srgbClr val="000000"/>
                </a:buClr>
                <a:buFont typeface="Arial" charset="0"/>
                <a:buNone/>
              </a:pPr>
              <a:endParaRPr lang="en-US"/>
            </a:p>
          </p:txBody>
        </p:sp>
        <p:sp>
          <p:nvSpPr>
            <p:cNvPr id="6" name="Google Shape;275;p10"/>
            <p:cNvSpPr>
              <a:spLocks noChangeArrowheads="1"/>
            </p:cNvSpPr>
            <p:nvPr/>
          </p:nvSpPr>
          <p:spPr bwMode="auto">
            <a:xfrm>
              <a:off x="48438" y="4929925"/>
              <a:ext cx="160200" cy="1602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lIns="91425" tIns="91425" rIns="91425" bIns="91425" anchor="ctr"/>
            <a:lstStyle/>
            <a:p>
              <a:pPr>
                <a:buClr>
                  <a:srgbClr val="000000"/>
                </a:buClr>
                <a:buFont typeface="Arial" charset="0"/>
                <a:buNone/>
              </a:pPr>
              <a:endParaRPr lang="en-US"/>
            </a:p>
          </p:txBody>
        </p:sp>
        <p:sp>
          <p:nvSpPr>
            <p:cNvPr id="7" name="Google Shape;276;p10"/>
            <p:cNvSpPr>
              <a:spLocks noChangeArrowheads="1"/>
            </p:cNvSpPr>
            <p:nvPr/>
          </p:nvSpPr>
          <p:spPr bwMode="auto">
            <a:xfrm>
              <a:off x="8935363" y="4929925"/>
              <a:ext cx="160200" cy="1602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lIns="91425" tIns="91425" rIns="91425" bIns="91425" anchor="ctr"/>
            <a:lstStyle/>
            <a:p>
              <a:pPr>
                <a:buClr>
                  <a:srgbClr val="000000"/>
                </a:buClr>
                <a:buFont typeface="Arial" charset="0"/>
                <a:buNone/>
              </a:pPr>
              <a:endParaRPr lang="en-US"/>
            </a:p>
          </p:txBody>
        </p:sp>
        <p:cxnSp>
          <p:nvCxnSpPr>
            <p:cNvPr id="8" name="Google Shape;277;p10"/>
            <p:cNvCxnSpPr>
              <a:cxnSpLocks noChangeShapeType="1"/>
            </p:cNvCxnSpPr>
            <p:nvPr/>
          </p:nvCxnSpPr>
          <p:spPr bwMode="auto">
            <a:xfrm>
              <a:off x="208638" y="133475"/>
              <a:ext cx="8726700" cy="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9" name="Google Shape;278;p10"/>
            <p:cNvCxnSpPr>
              <a:cxnSpLocks noChangeShapeType="1"/>
            </p:cNvCxnSpPr>
            <p:nvPr/>
          </p:nvCxnSpPr>
          <p:spPr bwMode="auto">
            <a:xfrm>
              <a:off x="128538" y="213575"/>
              <a:ext cx="0" cy="471630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10" name="Google Shape;279;p10"/>
            <p:cNvCxnSpPr>
              <a:cxnSpLocks noChangeShapeType="1"/>
            </p:cNvCxnSpPr>
            <p:nvPr/>
          </p:nvCxnSpPr>
          <p:spPr bwMode="auto">
            <a:xfrm>
              <a:off x="208638" y="5010025"/>
              <a:ext cx="8726700" cy="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11" name="Google Shape;280;p10"/>
            <p:cNvCxnSpPr>
              <a:cxnSpLocks noChangeShapeType="1"/>
            </p:cNvCxnSpPr>
            <p:nvPr/>
          </p:nvCxnSpPr>
          <p:spPr bwMode="auto">
            <a:xfrm rot="10800000">
              <a:off x="9015463" y="213625"/>
              <a:ext cx="0" cy="471630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</p:cxnSp>
      </p:grpSp>
      <p:sp>
        <p:nvSpPr>
          <p:cNvPr id="271" name="Google Shape;271;p10"/>
          <p:cNvSpPr txBox="1">
            <a:spLocks noGrp="1"/>
          </p:cNvSpPr>
          <p:nvPr>
            <p:ph type="title"/>
          </p:nvPr>
        </p:nvSpPr>
        <p:spPr>
          <a:xfrm>
            <a:off x="1261850" y="4014450"/>
            <a:ext cx="6620400" cy="5727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  <p:transition>
    <p:split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chemeClr val="accent1"/>
        </a:solidFill>
        <a:effectLst/>
      </p:bgPr>
    </p:bg>
    <p:spTree>
      <p:nvGrpSpPr>
        <p:cNvPr id="1" name="Shape 334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split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CUSTOM_9">
    <p:spTree>
      <p:nvGrpSpPr>
        <p:cNvPr id="1" name="Shape 8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oogle Shape;845;p27"/>
          <p:cNvGrpSpPr>
            <a:grpSpLocks/>
          </p:cNvGrpSpPr>
          <p:nvPr/>
        </p:nvGrpSpPr>
        <p:grpSpPr bwMode="auto">
          <a:xfrm>
            <a:off x="49215" y="53976"/>
            <a:ext cx="9045575" cy="5035550"/>
            <a:chOff x="48438" y="53375"/>
            <a:chExt cx="9047125" cy="5036750"/>
          </a:xfrm>
        </p:grpSpPr>
        <p:sp>
          <p:nvSpPr>
            <p:cNvPr id="3" name="Google Shape;846;p27"/>
            <p:cNvSpPr>
              <a:spLocks noChangeArrowheads="1"/>
            </p:cNvSpPr>
            <p:nvPr/>
          </p:nvSpPr>
          <p:spPr bwMode="auto">
            <a:xfrm>
              <a:off x="48438" y="53375"/>
              <a:ext cx="160200" cy="160200"/>
            </a:xfrm>
            <a:prstGeom prst="rect">
              <a:avLst/>
            </a:prstGeom>
            <a:solidFill>
              <a:schemeClr val="bg2"/>
            </a:solidFill>
            <a:ln w="952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lIns="91425" tIns="91425" rIns="91425" bIns="91425" anchor="ctr"/>
            <a:lstStyle/>
            <a:p>
              <a:pPr>
                <a:buClr>
                  <a:srgbClr val="000000"/>
                </a:buClr>
                <a:buFont typeface="Arial" charset="0"/>
                <a:buNone/>
              </a:pPr>
              <a:endParaRPr lang="en-US"/>
            </a:p>
          </p:txBody>
        </p:sp>
        <p:sp>
          <p:nvSpPr>
            <p:cNvPr id="4" name="Google Shape;847;p27"/>
            <p:cNvSpPr>
              <a:spLocks noChangeArrowheads="1"/>
            </p:cNvSpPr>
            <p:nvPr/>
          </p:nvSpPr>
          <p:spPr bwMode="auto">
            <a:xfrm>
              <a:off x="8935363" y="53375"/>
              <a:ext cx="160200" cy="160200"/>
            </a:xfrm>
            <a:prstGeom prst="rect">
              <a:avLst/>
            </a:prstGeom>
            <a:solidFill>
              <a:schemeClr val="bg2"/>
            </a:solidFill>
            <a:ln w="952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lIns="91425" tIns="91425" rIns="91425" bIns="91425" anchor="ctr"/>
            <a:lstStyle/>
            <a:p>
              <a:pPr>
                <a:buClr>
                  <a:srgbClr val="000000"/>
                </a:buClr>
                <a:buFont typeface="Arial" charset="0"/>
                <a:buNone/>
              </a:pPr>
              <a:endParaRPr lang="en-US"/>
            </a:p>
          </p:txBody>
        </p:sp>
        <p:sp>
          <p:nvSpPr>
            <p:cNvPr id="5" name="Google Shape;848;p27"/>
            <p:cNvSpPr>
              <a:spLocks noChangeArrowheads="1"/>
            </p:cNvSpPr>
            <p:nvPr/>
          </p:nvSpPr>
          <p:spPr bwMode="auto">
            <a:xfrm>
              <a:off x="48438" y="4929925"/>
              <a:ext cx="160200" cy="160200"/>
            </a:xfrm>
            <a:prstGeom prst="rect">
              <a:avLst/>
            </a:prstGeom>
            <a:solidFill>
              <a:schemeClr val="bg2"/>
            </a:solidFill>
            <a:ln w="952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lIns="91425" tIns="91425" rIns="91425" bIns="91425" anchor="ctr"/>
            <a:lstStyle/>
            <a:p>
              <a:pPr>
                <a:buClr>
                  <a:srgbClr val="000000"/>
                </a:buClr>
                <a:buFont typeface="Arial" charset="0"/>
                <a:buNone/>
              </a:pPr>
              <a:endParaRPr lang="en-US"/>
            </a:p>
          </p:txBody>
        </p:sp>
        <p:sp>
          <p:nvSpPr>
            <p:cNvPr id="6" name="Google Shape;849;p27"/>
            <p:cNvSpPr>
              <a:spLocks noChangeArrowheads="1"/>
            </p:cNvSpPr>
            <p:nvPr/>
          </p:nvSpPr>
          <p:spPr bwMode="auto">
            <a:xfrm>
              <a:off x="8935363" y="4929925"/>
              <a:ext cx="160200" cy="160200"/>
            </a:xfrm>
            <a:prstGeom prst="rect">
              <a:avLst/>
            </a:prstGeom>
            <a:solidFill>
              <a:schemeClr val="bg2"/>
            </a:solidFill>
            <a:ln w="952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lIns="91425" tIns="91425" rIns="91425" bIns="91425" anchor="ctr"/>
            <a:lstStyle/>
            <a:p>
              <a:pPr>
                <a:buClr>
                  <a:srgbClr val="000000"/>
                </a:buClr>
                <a:buFont typeface="Arial" charset="0"/>
                <a:buNone/>
              </a:pPr>
              <a:endParaRPr lang="en-US"/>
            </a:p>
          </p:txBody>
        </p:sp>
        <p:cxnSp>
          <p:nvCxnSpPr>
            <p:cNvPr id="7" name="Google Shape;850;p27"/>
            <p:cNvCxnSpPr>
              <a:cxnSpLocks noChangeShapeType="1"/>
            </p:cNvCxnSpPr>
            <p:nvPr/>
          </p:nvCxnSpPr>
          <p:spPr bwMode="auto">
            <a:xfrm>
              <a:off x="208638" y="133475"/>
              <a:ext cx="8726700" cy="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8" name="Google Shape;851;p27"/>
            <p:cNvCxnSpPr>
              <a:cxnSpLocks noChangeShapeType="1"/>
            </p:cNvCxnSpPr>
            <p:nvPr/>
          </p:nvCxnSpPr>
          <p:spPr bwMode="auto">
            <a:xfrm>
              <a:off x="128538" y="213575"/>
              <a:ext cx="0" cy="471630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9" name="Google Shape;852;p27"/>
            <p:cNvCxnSpPr>
              <a:cxnSpLocks noChangeShapeType="1"/>
            </p:cNvCxnSpPr>
            <p:nvPr/>
          </p:nvCxnSpPr>
          <p:spPr bwMode="auto">
            <a:xfrm>
              <a:off x="208638" y="5010025"/>
              <a:ext cx="8726700" cy="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10" name="Google Shape;853;p27"/>
            <p:cNvCxnSpPr>
              <a:cxnSpLocks noChangeShapeType="1"/>
            </p:cNvCxnSpPr>
            <p:nvPr/>
          </p:nvCxnSpPr>
          <p:spPr bwMode="auto">
            <a:xfrm rot="10800000">
              <a:off x="9015463" y="213625"/>
              <a:ext cx="0" cy="471630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</p:cxnSp>
      </p:grpSp>
      <p:grpSp>
        <p:nvGrpSpPr>
          <p:cNvPr id="11" name="Google Shape;854;p27"/>
          <p:cNvGrpSpPr>
            <a:grpSpLocks/>
          </p:cNvGrpSpPr>
          <p:nvPr/>
        </p:nvGrpSpPr>
        <p:grpSpPr bwMode="auto">
          <a:xfrm>
            <a:off x="273052" y="533400"/>
            <a:ext cx="354013" cy="4076700"/>
            <a:chOff x="273482" y="528439"/>
            <a:chExt cx="353452" cy="4075565"/>
          </a:xfrm>
        </p:grpSpPr>
        <p:sp>
          <p:nvSpPr>
            <p:cNvPr id="12" name="Google Shape;855;p27"/>
            <p:cNvSpPr>
              <a:spLocks noChangeArrowheads="1"/>
            </p:cNvSpPr>
            <p:nvPr/>
          </p:nvSpPr>
          <p:spPr bwMode="auto">
            <a:xfrm>
              <a:off x="273482" y="2494439"/>
              <a:ext cx="135624" cy="135624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lIns="91425" tIns="91425" rIns="91425" bIns="91425" anchor="ctr"/>
            <a:lstStyle/>
            <a:p>
              <a:pPr>
                <a:buClr>
                  <a:srgbClr val="000000"/>
                </a:buClr>
                <a:buFont typeface="Arial" charset="0"/>
                <a:buNone/>
              </a:pPr>
              <a:endParaRPr lang="en-US"/>
            </a:p>
          </p:txBody>
        </p:sp>
        <p:sp>
          <p:nvSpPr>
            <p:cNvPr id="13" name="Google Shape;856;p27"/>
            <p:cNvSpPr>
              <a:spLocks noChangeArrowheads="1"/>
            </p:cNvSpPr>
            <p:nvPr/>
          </p:nvSpPr>
          <p:spPr bwMode="auto">
            <a:xfrm>
              <a:off x="491310" y="2494439"/>
              <a:ext cx="135624" cy="135624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lIns="91425" tIns="91425" rIns="91425" bIns="91425" anchor="ctr"/>
            <a:lstStyle/>
            <a:p>
              <a:pPr>
                <a:buClr>
                  <a:srgbClr val="000000"/>
                </a:buClr>
                <a:buFont typeface="Arial" charset="0"/>
                <a:buNone/>
              </a:pPr>
              <a:endParaRPr lang="en-US"/>
            </a:p>
          </p:txBody>
        </p:sp>
        <p:sp>
          <p:nvSpPr>
            <p:cNvPr id="14" name="Google Shape;857;p27"/>
            <p:cNvSpPr>
              <a:spLocks noChangeArrowheads="1"/>
            </p:cNvSpPr>
            <p:nvPr/>
          </p:nvSpPr>
          <p:spPr bwMode="auto">
            <a:xfrm>
              <a:off x="273482" y="2740207"/>
              <a:ext cx="135624" cy="135624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lIns="91425" tIns="91425" rIns="91425" bIns="91425" anchor="ctr"/>
            <a:lstStyle/>
            <a:p>
              <a:pPr>
                <a:buClr>
                  <a:srgbClr val="000000"/>
                </a:buClr>
                <a:buFont typeface="Arial" charset="0"/>
                <a:buNone/>
              </a:pPr>
              <a:endParaRPr lang="en-US"/>
            </a:p>
          </p:txBody>
        </p:sp>
        <p:sp>
          <p:nvSpPr>
            <p:cNvPr id="15" name="Google Shape;858;p27"/>
            <p:cNvSpPr>
              <a:spLocks noChangeArrowheads="1"/>
            </p:cNvSpPr>
            <p:nvPr/>
          </p:nvSpPr>
          <p:spPr bwMode="auto">
            <a:xfrm>
              <a:off x="491310" y="2740207"/>
              <a:ext cx="135624" cy="135624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lIns="91425" tIns="91425" rIns="91425" bIns="91425" anchor="ctr"/>
            <a:lstStyle/>
            <a:p>
              <a:pPr>
                <a:buClr>
                  <a:srgbClr val="000000"/>
                </a:buClr>
                <a:buFont typeface="Arial" charset="0"/>
                <a:buNone/>
              </a:pPr>
              <a:endParaRPr lang="en-US"/>
            </a:p>
          </p:txBody>
        </p:sp>
        <p:sp>
          <p:nvSpPr>
            <p:cNvPr id="16" name="Google Shape;859;p27"/>
            <p:cNvSpPr>
              <a:spLocks noChangeArrowheads="1"/>
            </p:cNvSpPr>
            <p:nvPr/>
          </p:nvSpPr>
          <p:spPr bwMode="auto">
            <a:xfrm>
              <a:off x="273482" y="2985966"/>
              <a:ext cx="135624" cy="135624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lIns="91425" tIns="91425" rIns="91425" bIns="91425" anchor="ctr"/>
            <a:lstStyle/>
            <a:p>
              <a:pPr>
                <a:buClr>
                  <a:srgbClr val="000000"/>
                </a:buClr>
                <a:buFont typeface="Arial" charset="0"/>
                <a:buNone/>
              </a:pPr>
              <a:endParaRPr lang="en-US"/>
            </a:p>
          </p:txBody>
        </p:sp>
        <p:sp>
          <p:nvSpPr>
            <p:cNvPr id="17" name="Google Shape;860;p27"/>
            <p:cNvSpPr>
              <a:spLocks noChangeArrowheads="1"/>
            </p:cNvSpPr>
            <p:nvPr/>
          </p:nvSpPr>
          <p:spPr bwMode="auto">
            <a:xfrm>
              <a:off x="491310" y="2985966"/>
              <a:ext cx="135624" cy="135624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lIns="91425" tIns="91425" rIns="91425" bIns="91425" anchor="ctr"/>
            <a:lstStyle/>
            <a:p>
              <a:pPr>
                <a:buClr>
                  <a:srgbClr val="000000"/>
                </a:buClr>
                <a:buFont typeface="Arial" charset="0"/>
                <a:buNone/>
              </a:pPr>
              <a:endParaRPr lang="en-US"/>
            </a:p>
          </p:txBody>
        </p:sp>
        <p:sp>
          <p:nvSpPr>
            <p:cNvPr id="18" name="Google Shape;861;p27"/>
            <p:cNvSpPr>
              <a:spLocks noChangeArrowheads="1"/>
            </p:cNvSpPr>
            <p:nvPr/>
          </p:nvSpPr>
          <p:spPr bwMode="auto">
            <a:xfrm>
              <a:off x="273482" y="3231726"/>
              <a:ext cx="135624" cy="135624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lIns="91425" tIns="91425" rIns="91425" bIns="91425" anchor="ctr"/>
            <a:lstStyle/>
            <a:p>
              <a:pPr>
                <a:buClr>
                  <a:srgbClr val="000000"/>
                </a:buClr>
                <a:buFont typeface="Arial" charset="0"/>
                <a:buNone/>
              </a:pPr>
              <a:endParaRPr lang="en-US"/>
            </a:p>
          </p:txBody>
        </p:sp>
        <p:sp>
          <p:nvSpPr>
            <p:cNvPr id="19" name="Google Shape;862;p27"/>
            <p:cNvSpPr>
              <a:spLocks noChangeArrowheads="1"/>
            </p:cNvSpPr>
            <p:nvPr/>
          </p:nvSpPr>
          <p:spPr bwMode="auto">
            <a:xfrm>
              <a:off x="491310" y="3231726"/>
              <a:ext cx="135624" cy="135624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lIns="91425" tIns="91425" rIns="91425" bIns="91425" anchor="ctr"/>
            <a:lstStyle/>
            <a:p>
              <a:pPr>
                <a:buClr>
                  <a:srgbClr val="000000"/>
                </a:buClr>
                <a:buFont typeface="Arial" charset="0"/>
                <a:buNone/>
              </a:pPr>
              <a:endParaRPr lang="en-US"/>
            </a:p>
          </p:txBody>
        </p:sp>
        <p:sp>
          <p:nvSpPr>
            <p:cNvPr id="20" name="Google Shape;863;p27"/>
            <p:cNvSpPr>
              <a:spLocks noChangeArrowheads="1"/>
            </p:cNvSpPr>
            <p:nvPr/>
          </p:nvSpPr>
          <p:spPr bwMode="auto">
            <a:xfrm>
              <a:off x="273482" y="3477485"/>
              <a:ext cx="135624" cy="135624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lIns="91425" tIns="91425" rIns="91425" bIns="91425" anchor="ctr"/>
            <a:lstStyle/>
            <a:p>
              <a:pPr>
                <a:buClr>
                  <a:srgbClr val="000000"/>
                </a:buClr>
                <a:buFont typeface="Arial" charset="0"/>
                <a:buNone/>
              </a:pPr>
              <a:endParaRPr lang="en-US"/>
            </a:p>
          </p:txBody>
        </p:sp>
        <p:sp>
          <p:nvSpPr>
            <p:cNvPr id="21" name="Google Shape;864;p27"/>
            <p:cNvSpPr>
              <a:spLocks noChangeArrowheads="1"/>
            </p:cNvSpPr>
            <p:nvPr/>
          </p:nvSpPr>
          <p:spPr bwMode="auto">
            <a:xfrm>
              <a:off x="491310" y="3477485"/>
              <a:ext cx="135624" cy="135624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lIns="91425" tIns="91425" rIns="91425" bIns="91425" anchor="ctr"/>
            <a:lstStyle/>
            <a:p>
              <a:pPr>
                <a:buClr>
                  <a:srgbClr val="000000"/>
                </a:buClr>
                <a:buFont typeface="Arial" charset="0"/>
                <a:buNone/>
              </a:pPr>
              <a:endParaRPr lang="en-US"/>
            </a:p>
          </p:txBody>
        </p:sp>
        <p:sp>
          <p:nvSpPr>
            <p:cNvPr id="22" name="Google Shape;865;p27"/>
            <p:cNvSpPr>
              <a:spLocks noChangeArrowheads="1"/>
            </p:cNvSpPr>
            <p:nvPr/>
          </p:nvSpPr>
          <p:spPr bwMode="auto">
            <a:xfrm>
              <a:off x="273482" y="3725196"/>
              <a:ext cx="135624" cy="135624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lIns="91425" tIns="91425" rIns="91425" bIns="91425" anchor="ctr"/>
            <a:lstStyle/>
            <a:p>
              <a:pPr>
                <a:buClr>
                  <a:srgbClr val="000000"/>
                </a:buClr>
                <a:buFont typeface="Arial" charset="0"/>
                <a:buNone/>
              </a:pPr>
              <a:endParaRPr lang="en-US"/>
            </a:p>
          </p:txBody>
        </p:sp>
        <p:sp>
          <p:nvSpPr>
            <p:cNvPr id="23" name="Google Shape;866;p27"/>
            <p:cNvSpPr>
              <a:spLocks noChangeArrowheads="1"/>
            </p:cNvSpPr>
            <p:nvPr/>
          </p:nvSpPr>
          <p:spPr bwMode="auto">
            <a:xfrm>
              <a:off x="491310" y="3725196"/>
              <a:ext cx="135624" cy="135624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lIns="91425" tIns="91425" rIns="91425" bIns="91425" anchor="ctr"/>
            <a:lstStyle/>
            <a:p>
              <a:pPr>
                <a:buClr>
                  <a:srgbClr val="000000"/>
                </a:buClr>
                <a:buFont typeface="Arial" charset="0"/>
                <a:buNone/>
              </a:pPr>
              <a:endParaRPr lang="en-US"/>
            </a:p>
          </p:txBody>
        </p:sp>
        <p:sp>
          <p:nvSpPr>
            <p:cNvPr id="24" name="Google Shape;867;p27"/>
            <p:cNvSpPr>
              <a:spLocks noChangeArrowheads="1"/>
            </p:cNvSpPr>
            <p:nvPr/>
          </p:nvSpPr>
          <p:spPr bwMode="auto">
            <a:xfrm>
              <a:off x="273482" y="3972924"/>
              <a:ext cx="135624" cy="135624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lIns="91425" tIns="91425" rIns="91425" bIns="91425" anchor="ctr"/>
            <a:lstStyle/>
            <a:p>
              <a:pPr>
                <a:buClr>
                  <a:srgbClr val="000000"/>
                </a:buClr>
                <a:buFont typeface="Arial" charset="0"/>
                <a:buNone/>
              </a:pPr>
              <a:endParaRPr lang="en-US"/>
            </a:p>
          </p:txBody>
        </p:sp>
        <p:sp>
          <p:nvSpPr>
            <p:cNvPr id="25" name="Google Shape;868;p27"/>
            <p:cNvSpPr>
              <a:spLocks noChangeArrowheads="1"/>
            </p:cNvSpPr>
            <p:nvPr/>
          </p:nvSpPr>
          <p:spPr bwMode="auto">
            <a:xfrm>
              <a:off x="491310" y="3972924"/>
              <a:ext cx="135624" cy="135624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lIns="91425" tIns="91425" rIns="91425" bIns="91425" anchor="ctr"/>
            <a:lstStyle/>
            <a:p>
              <a:pPr>
                <a:buClr>
                  <a:srgbClr val="000000"/>
                </a:buClr>
                <a:buFont typeface="Arial" charset="0"/>
                <a:buNone/>
              </a:pPr>
              <a:endParaRPr lang="en-US"/>
            </a:p>
          </p:txBody>
        </p:sp>
        <p:sp>
          <p:nvSpPr>
            <p:cNvPr id="26" name="Google Shape;869;p27"/>
            <p:cNvSpPr>
              <a:spLocks noChangeArrowheads="1"/>
            </p:cNvSpPr>
            <p:nvPr/>
          </p:nvSpPr>
          <p:spPr bwMode="auto">
            <a:xfrm>
              <a:off x="273482" y="4220653"/>
              <a:ext cx="135624" cy="135624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lIns="91425" tIns="91425" rIns="91425" bIns="91425" anchor="ctr"/>
            <a:lstStyle/>
            <a:p>
              <a:pPr>
                <a:buClr>
                  <a:srgbClr val="000000"/>
                </a:buClr>
                <a:buFont typeface="Arial" charset="0"/>
                <a:buNone/>
              </a:pPr>
              <a:endParaRPr lang="en-US"/>
            </a:p>
          </p:txBody>
        </p:sp>
        <p:sp>
          <p:nvSpPr>
            <p:cNvPr id="27" name="Google Shape;870;p27"/>
            <p:cNvSpPr>
              <a:spLocks noChangeArrowheads="1"/>
            </p:cNvSpPr>
            <p:nvPr/>
          </p:nvSpPr>
          <p:spPr bwMode="auto">
            <a:xfrm>
              <a:off x="491310" y="4220653"/>
              <a:ext cx="135624" cy="135624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lIns="91425" tIns="91425" rIns="91425" bIns="91425" anchor="ctr"/>
            <a:lstStyle/>
            <a:p>
              <a:pPr>
                <a:buClr>
                  <a:srgbClr val="000000"/>
                </a:buClr>
                <a:buFont typeface="Arial" charset="0"/>
                <a:buNone/>
              </a:pPr>
              <a:endParaRPr lang="en-US"/>
            </a:p>
          </p:txBody>
        </p:sp>
        <p:sp>
          <p:nvSpPr>
            <p:cNvPr id="28" name="Google Shape;871;p27"/>
            <p:cNvSpPr>
              <a:spLocks noChangeArrowheads="1"/>
            </p:cNvSpPr>
            <p:nvPr/>
          </p:nvSpPr>
          <p:spPr bwMode="auto">
            <a:xfrm>
              <a:off x="273482" y="4468381"/>
              <a:ext cx="135624" cy="135624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lIns="91425" tIns="91425" rIns="91425" bIns="91425" anchor="ctr"/>
            <a:lstStyle/>
            <a:p>
              <a:pPr>
                <a:buClr>
                  <a:srgbClr val="000000"/>
                </a:buClr>
                <a:buFont typeface="Arial" charset="0"/>
                <a:buNone/>
              </a:pPr>
              <a:endParaRPr lang="en-US"/>
            </a:p>
          </p:txBody>
        </p:sp>
        <p:sp>
          <p:nvSpPr>
            <p:cNvPr id="29" name="Google Shape;872;p27"/>
            <p:cNvSpPr>
              <a:spLocks noChangeArrowheads="1"/>
            </p:cNvSpPr>
            <p:nvPr/>
          </p:nvSpPr>
          <p:spPr bwMode="auto">
            <a:xfrm>
              <a:off x="491310" y="4468381"/>
              <a:ext cx="135624" cy="135624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lIns="91425" tIns="91425" rIns="91425" bIns="91425" anchor="ctr"/>
            <a:lstStyle/>
            <a:p>
              <a:pPr>
                <a:buClr>
                  <a:srgbClr val="000000"/>
                </a:buClr>
                <a:buFont typeface="Arial" charset="0"/>
                <a:buNone/>
              </a:pPr>
              <a:endParaRPr lang="en-US"/>
            </a:p>
          </p:txBody>
        </p:sp>
        <p:sp>
          <p:nvSpPr>
            <p:cNvPr id="30" name="Google Shape;873;p27"/>
            <p:cNvSpPr>
              <a:spLocks noChangeArrowheads="1"/>
            </p:cNvSpPr>
            <p:nvPr/>
          </p:nvSpPr>
          <p:spPr bwMode="auto">
            <a:xfrm>
              <a:off x="273482" y="2248689"/>
              <a:ext cx="135600" cy="13560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lIns="91425" tIns="91425" rIns="91425" bIns="91425" anchor="ctr"/>
            <a:lstStyle/>
            <a:p>
              <a:pPr>
                <a:buClr>
                  <a:srgbClr val="000000"/>
                </a:buClr>
                <a:buFont typeface="Arial" charset="0"/>
                <a:buNone/>
              </a:pPr>
              <a:endParaRPr lang="en-US"/>
            </a:p>
          </p:txBody>
        </p:sp>
        <p:sp>
          <p:nvSpPr>
            <p:cNvPr id="31" name="Google Shape;874;p27"/>
            <p:cNvSpPr>
              <a:spLocks noChangeArrowheads="1"/>
            </p:cNvSpPr>
            <p:nvPr/>
          </p:nvSpPr>
          <p:spPr bwMode="auto">
            <a:xfrm>
              <a:off x="491310" y="2248689"/>
              <a:ext cx="135600" cy="13560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lIns="91425" tIns="91425" rIns="91425" bIns="91425" anchor="ctr"/>
            <a:lstStyle/>
            <a:p>
              <a:pPr>
                <a:buClr>
                  <a:srgbClr val="000000"/>
                </a:buClr>
                <a:buFont typeface="Arial" charset="0"/>
                <a:buNone/>
              </a:pPr>
              <a:endParaRPr lang="en-US"/>
            </a:p>
          </p:txBody>
        </p:sp>
        <p:sp>
          <p:nvSpPr>
            <p:cNvPr id="32" name="Google Shape;875;p27"/>
            <p:cNvSpPr>
              <a:spLocks noChangeArrowheads="1"/>
            </p:cNvSpPr>
            <p:nvPr/>
          </p:nvSpPr>
          <p:spPr bwMode="auto">
            <a:xfrm>
              <a:off x="273482" y="2002939"/>
              <a:ext cx="135600" cy="13560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lIns="91425" tIns="91425" rIns="91425" bIns="91425" anchor="ctr"/>
            <a:lstStyle/>
            <a:p>
              <a:pPr>
                <a:buClr>
                  <a:srgbClr val="000000"/>
                </a:buClr>
                <a:buFont typeface="Arial" charset="0"/>
                <a:buNone/>
              </a:pPr>
              <a:endParaRPr lang="en-US"/>
            </a:p>
          </p:txBody>
        </p:sp>
        <p:sp>
          <p:nvSpPr>
            <p:cNvPr id="33" name="Google Shape;876;p27"/>
            <p:cNvSpPr>
              <a:spLocks noChangeArrowheads="1"/>
            </p:cNvSpPr>
            <p:nvPr/>
          </p:nvSpPr>
          <p:spPr bwMode="auto">
            <a:xfrm>
              <a:off x="491310" y="2002939"/>
              <a:ext cx="135600" cy="13560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lIns="91425" tIns="91425" rIns="91425" bIns="91425" anchor="ctr"/>
            <a:lstStyle/>
            <a:p>
              <a:pPr>
                <a:buClr>
                  <a:srgbClr val="000000"/>
                </a:buClr>
                <a:buFont typeface="Arial" charset="0"/>
                <a:buNone/>
              </a:pPr>
              <a:endParaRPr lang="en-US"/>
            </a:p>
          </p:txBody>
        </p:sp>
        <p:sp>
          <p:nvSpPr>
            <p:cNvPr id="34" name="Google Shape;877;p27"/>
            <p:cNvSpPr>
              <a:spLocks noChangeArrowheads="1"/>
            </p:cNvSpPr>
            <p:nvPr/>
          </p:nvSpPr>
          <p:spPr bwMode="auto">
            <a:xfrm>
              <a:off x="273482" y="1757189"/>
              <a:ext cx="135600" cy="13560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lIns="91425" tIns="91425" rIns="91425" bIns="91425" anchor="ctr"/>
            <a:lstStyle/>
            <a:p>
              <a:pPr>
                <a:buClr>
                  <a:srgbClr val="000000"/>
                </a:buClr>
                <a:buFont typeface="Arial" charset="0"/>
                <a:buNone/>
              </a:pPr>
              <a:endParaRPr lang="en-US"/>
            </a:p>
          </p:txBody>
        </p:sp>
        <p:sp>
          <p:nvSpPr>
            <p:cNvPr id="35" name="Google Shape;878;p27"/>
            <p:cNvSpPr>
              <a:spLocks noChangeArrowheads="1"/>
            </p:cNvSpPr>
            <p:nvPr/>
          </p:nvSpPr>
          <p:spPr bwMode="auto">
            <a:xfrm>
              <a:off x="491310" y="1757189"/>
              <a:ext cx="135600" cy="13560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lIns="91425" tIns="91425" rIns="91425" bIns="91425" anchor="ctr"/>
            <a:lstStyle/>
            <a:p>
              <a:pPr>
                <a:buClr>
                  <a:srgbClr val="000000"/>
                </a:buClr>
                <a:buFont typeface="Arial" charset="0"/>
                <a:buNone/>
              </a:pPr>
              <a:endParaRPr lang="en-US"/>
            </a:p>
          </p:txBody>
        </p:sp>
        <p:sp>
          <p:nvSpPr>
            <p:cNvPr id="36" name="Google Shape;879;p27"/>
            <p:cNvSpPr>
              <a:spLocks noChangeArrowheads="1"/>
            </p:cNvSpPr>
            <p:nvPr/>
          </p:nvSpPr>
          <p:spPr bwMode="auto">
            <a:xfrm>
              <a:off x="273482" y="1511439"/>
              <a:ext cx="135600" cy="13560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lIns="91425" tIns="91425" rIns="91425" bIns="91425" anchor="ctr"/>
            <a:lstStyle/>
            <a:p>
              <a:pPr>
                <a:buClr>
                  <a:srgbClr val="000000"/>
                </a:buClr>
                <a:buFont typeface="Arial" charset="0"/>
                <a:buNone/>
              </a:pPr>
              <a:endParaRPr lang="en-US"/>
            </a:p>
          </p:txBody>
        </p:sp>
        <p:sp>
          <p:nvSpPr>
            <p:cNvPr id="37" name="Google Shape;880;p27"/>
            <p:cNvSpPr>
              <a:spLocks noChangeArrowheads="1"/>
            </p:cNvSpPr>
            <p:nvPr/>
          </p:nvSpPr>
          <p:spPr bwMode="auto">
            <a:xfrm>
              <a:off x="491310" y="1511439"/>
              <a:ext cx="135600" cy="13560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lIns="91425" tIns="91425" rIns="91425" bIns="91425" anchor="ctr"/>
            <a:lstStyle/>
            <a:p>
              <a:pPr>
                <a:buClr>
                  <a:srgbClr val="000000"/>
                </a:buClr>
                <a:buFont typeface="Arial" charset="0"/>
                <a:buNone/>
              </a:pPr>
              <a:endParaRPr lang="en-US"/>
            </a:p>
          </p:txBody>
        </p:sp>
        <p:sp>
          <p:nvSpPr>
            <p:cNvPr id="38" name="Google Shape;881;p27"/>
            <p:cNvSpPr>
              <a:spLocks noChangeArrowheads="1"/>
            </p:cNvSpPr>
            <p:nvPr/>
          </p:nvSpPr>
          <p:spPr bwMode="auto">
            <a:xfrm>
              <a:off x="273482" y="1265689"/>
              <a:ext cx="135600" cy="13560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lIns="91425" tIns="91425" rIns="91425" bIns="91425" anchor="ctr"/>
            <a:lstStyle/>
            <a:p>
              <a:pPr>
                <a:buClr>
                  <a:srgbClr val="000000"/>
                </a:buClr>
                <a:buFont typeface="Arial" charset="0"/>
                <a:buNone/>
              </a:pPr>
              <a:endParaRPr lang="en-US"/>
            </a:p>
          </p:txBody>
        </p:sp>
        <p:sp>
          <p:nvSpPr>
            <p:cNvPr id="39" name="Google Shape;882;p27"/>
            <p:cNvSpPr>
              <a:spLocks noChangeArrowheads="1"/>
            </p:cNvSpPr>
            <p:nvPr/>
          </p:nvSpPr>
          <p:spPr bwMode="auto">
            <a:xfrm>
              <a:off x="491310" y="1265689"/>
              <a:ext cx="135600" cy="13560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lIns="91425" tIns="91425" rIns="91425" bIns="91425" anchor="ctr"/>
            <a:lstStyle/>
            <a:p>
              <a:pPr>
                <a:buClr>
                  <a:srgbClr val="000000"/>
                </a:buClr>
                <a:buFont typeface="Arial" charset="0"/>
                <a:buNone/>
              </a:pPr>
              <a:endParaRPr lang="en-US"/>
            </a:p>
          </p:txBody>
        </p:sp>
        <p:sp>
          <p:nvSpPr>
            <p:cNvPr id="40" name="Google Shape;883;p27"/>
            <p:cNvSpPr>
              <a:spLocks noChangeArrowheads="1"/>
            </p:cNvSpPr>
            <p:nvPr/>
          </p:nvSpPr>
          <p:spPr bwMode="auto">
            <a:xfrm>
              <a:off x="273482" y="1019939"/>
              <a:ext cx="135600" cy="13560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lIns="91425" tIns="91425" rIns="91425" bIns="91425" anchor="ctr"/>
            <a:lstStyle/>
            <a:p>
              <a:pPr>
                <a:buClr>
                  <a:srgbClr val="000000"/>
                </a:buClr>
                <a:buFont typeface="Arial" charset="0"/>
                <a:buNone/>
              </a:pPr>
              <a:endParaRPr lang="en-US"/>
            </a:p>
          </p:txBody>
        </p:sp>
        <p:sp>
          <p:nvSpPr>
            <p:cNvPr id="41" name="Google Shape;884;p27"/>
            <p:cNvSpPr>
              <a:spLocks noChangeArrowheads="1"/>
            </p:cNvSpPr>
            <p:nvPr/>
          </p:nvSpPr>
          <p:spPr bwMode="auto">
            <a:xfrm>
              <a:off x="491310" y="1019939"/>
              <a:ext cx="135600" cy="13560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lIns="91425" tIns="91425" rIns="91425" bIns="91425" anchor="ctr"/>
            <a:lstStyle/>
            <a:p>
              <a:pPr>
                <a:buClr>
                  <a:srgbClr val="000000"/>
                </a:buClr>
                <a:buFont typeface="Arial" charset="0"/>
                <a:buNone/>
              </a:pPr>
              <a:endParaRPr lang="en-US"/>
            </a:p>
          </p:txBody>
        </p:sp>
        <p:sp>
          <p:nvSpPr>
            <p:cNvPr id="42" name="Google Shape;885;p27"/>
            <p:cNvSpPr>
              <a:spLocks noChangeArrowheads="1"/>
            </p:cNvSpPr>
            <p:nvPr/>
          </p:nvSpPr>
          <p:spPr bwMode="auto">
            <a:xfrm>
              <a:off x="273482" y="774189"/>
              <a:ext cx="135600" cy="13560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lIns="91425" tIns="91425" rIns="91425" bIns="91425" anchor="ctr"/>
            <a:lstStyle/>
            <a:p>
              <a:pPr>
                <a:buClr>
                  <a:srgbClr val="000000"/>
                </a:buClr>
                <a:buFont typeface="Arial" charset="0"/>
                <a:buNone/>
              </a:pPr>
              <a:endParaRPr lang="en-US"/>
            </a:p>
          </p:txBody>
        </p:sp>
        <p:sp>
          <p:nvSpPr>
            <p:cNvPr id="43" name="Google Shape;886;p27"/>
            <p:cNvSpPr>
              <a:spLocks noChangeArrowheads="1"/>
            </p:cNvSpPr>
            <p:nvPr/>
          </p:nvSpPr>
          <p:spPr bwMode="auto">
            <a:xfrm>
              <a:off x="491310" y="774189"/>
              <a:ext cx="135600" cy="13560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lIns="91425" tIns="91425" rIns="91425" bIns="91425" anchor="ctr"/>
            <a:lstStyle/>
            <a:p>
              <a:pPr>
                <a:buClr>
                  <a:srgbClr val="000000"/>
                </a:buClr>
                <a:buFont typeface="Arial" charset="0"/>
                <a:buNone/>
              </a:pPr>
              <a:endParaRPr lang="en-US"/>
            </a:p>
          </p:txBody>
        </p:sp>
        <p:sp>
          <p:nvSpPr>
            <p:cNvPr id="44" name="Google Shape;887;p27"/>
            <p:cNvSpPr>
              <a:spLocks noChangeArrowheads="1"/>
            </p:cNvSpPr>
            <p:nvPr/>
          </p:nvSpPr>
          <p:spPr bwMode="auto">
            <a:xfrm>
              <a:off x="273482" y="528439"/>
              <a:ext cx="135600" cy="13560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lIns="91425" tIns="91425" rIns="91425" bIns="91425" anchor="ctr"/>
            <a:lstStyle/>
            <a:p>
              <a:pPr>
                <a:buClr>
                  <a:srgbClr val="000000"/>
                </a:buClr>
                <a:buFont typeface="Arial" charset="0"/>
                <a:buNone/>
              </a:pPr>
              <a:endParaRPr lang="en-US"/>
            </a:p>
          </p:txBody>
        </p:sp>
        <p:sp>
          <p:nvSpPr>
            <p:cNvPr id="45" name="Google Shape;888;p27"/>
            <p:cNvSpPr>
              <a:spLocks noChangeArrowheads="1"/>
            </p:cNvSpPr>
            <p:nvPr/>
          </p:nvSpPr>
          <p:spPr bwMode="auto">
            <a:xfrm>
              <a:off x="491310" y="528439"/>
              <a:ext cx="135600" cy="13560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lIns="91425" tIns="91425" rIns="91425" bIns="91425" anchor="ctr"/>
            <a:lstStyle/>
            <a:p>
              <a:pPr>
                <a:buClr>
                  <a:srgbClr val="000000"/>
                </a:buClr>
                <a:buFont typeface="Arial" charset="0"/>
                <a:buNone/>
              </a:pPr>
              <a:endParaRPr lang="en-US"/>
            </a:p>
          </p:txBody>
        </p:sp>
      </p:grpSp>
      <p:grpSp>
        <p:nvGrpSpPr>
          <p:cNvPr id="46" name="Google Shape;889;p27"/>
          <p:cNvGrpSpPr>
            <a:grpSpLocks/>
          </p:cNvGrpSpPr>
          <p:nvPr/>
        </p:nvGrpSpPr>
        <p:grpSpPr bwMode="auto">
          <a:xfrm>
            <a:off x="8499477" y="533400"/>
            <a:ext cx="352425" cy="4076700"/>
            <a:chOff x="273482" y="528439"/>
            <a:chExt cx="353428" cy="4075541"/>
          </a:xfrm>
        </p:grpSpPr>
        <p:sp>
          <p:nvSpPr>
            <p:cNvPr id="47" name="Google Shape;890;p27"/>
            <p:cNvSpPr>
              <a:spLocks noChangeArrowheads="1"/>
            </p:cNvSpPr>
            <p:nvPr/>
          </p:nvSpPr>
          <p:spPr bwMode="auto">
            <a:xfrm>
              <a:off x="273482" y="2494439"/>
              <a:ext cx="135600" cy="13560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lIns="91425" tIns="91425" rIns="91425" bIns="91425" anchor="ctr"/>
            <a:lstStyle/>
            <a:p>
              <a:pPr>
                <a:buClr>
                  <a:srgbClr val="000000"/>
                </a:buClr>
                <a:buFont typeface="Arial" charset="0"/>
                <a:buNone/>
              </a:pPr>
              <a:endParaRPr lang="en-US"/>
            </a:p>
          </p:txBody>
        </p:sp>
        <p:sp>
          <p:nvSpPr>
            <p:cNvPr id="48" name="Google Shape;891;p27"/>
            <p:cNvSpPr>
              <a:spLocks noChangeArrowheads="1"/>
            </p:cNvSpPr>
            <p:nvPr/>
          </p:nvSpPr>
          <p:spPr bwMode="auto">
            <a:xfrm>
              <a:off x="491310" y="2494439"/>
              <a:ext cx="135600" cy="13560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lIns="91425" tIns="91425" rIns="91425" bIns="91425" anchor="ctr"/>
            <a:lstStyle/>
            <a:p>
              <a:pPr>
                <a:buClr>
                  <a:srgbClr val="000000"/>
                </a:buClr>
                <a:buFont typeface="Arial" charset="0"/>
                <a:buNone/>
              </a:pPr>
              <a:endParaRPr lang="en-US"/>
            </a:p>
          </p:txBody>
        </p:sp>
        <p:sp>
          <p:nvSpPr>
            <p:cNvPr id="49" name="Google Shape;892;p27"/>
            <p:cNvSpPr>
              <a:spLocks noChangeArrowheads="1"/>
            </p:cNvSpPr>
            <p:nvPr/>
          </p:nvSpPr>
          <p:spPr bwMode="auto">
            <a:xfrm>
              <a:off x="273482" y="2740207"/>
              <a:ext cx="135600" cy="13560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lIns="91425" tIns="91425" rIns="91425" bIns="91425" anchor="ctr"/>
            <a:lstStyle/>
            <a:p>
              <a:pPr>
                <a:buClr>
                  <a:srgbClr val="000000"/>
                </a:buClr>
                <a:buFont typeface="Arial" charset="0"/>
                <a:buNone/>
              </a:pPr>
              <a:endParaRPr lang="en-US"/>
            </a:p>
          </p:txBody>
        </p:sp>
        <p:sp>
          <p:nvSpPr>
            <p:cNvPr id="50" name="Google Shape;893;p27"/>
            <p:cNvSpPr>
              <a:spLocks noChangeArrowheads="1"/>
            </p:cNvSpPr>
            <p:nvPr/>
          </p:nvSpPr>
          <p:spPr bwMode="auto">
            <a:xfrm>
              <a:off x="491310" y="2740207"/>
              <a:ext cx="135600" cy="13560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lIns="91425" tIns="91425" rIns="91425" bIns="91425" anchor="ctr"/>
            <a:lstStyle/>
            <a:p>
              <a:pPr>
                <a:buClr>
                  <a:srgbClr val="000000"/>
                </a:buClr>
                <a:buFont typeface="Arial" charset="0"/>
                <a:buNone/>
              </a:pPr>
              <a:endParaRPr lang="en-US"/>
            </a:p>
          </p:txBody>
        </p:sp>
        <p:sp>
          <p:nvSpPr>
            <p:cNvPr id="51" name="Google Shape;894;p27"/>
            <p:cNvSpPr>
              <a:spLocks noChangeArrowheads="1"/>
            </p:cNvSpPr>
            <p:nvPr/>
          </p:nvSpPr>
          <p:spPr bwMode="auto">
            <a:xfrm>
              <a:off x="273482" y="2985966"/>
              <a:ext cx="135600" cy="13560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lIns="91425" tIns="91425" rIns="91425" bIns="91425" anchor="ctr"/>
            <a:lstStyle/>
            <a:p>
              <a:pPr>
                <a:buClr>
                  <a:srgbClr val="000000"/>
                </a:buClr>
                <a:buFont typeface="Arial" charset="0"/>
                <a:buNone/>
              </a:pPr>
              <a:endParaRPr lang="en-US"/>
            </a:p>
          </p:txBody>
        </p:sp>
        <p:sp>
          <p:nvSpPr>
            <p:cNvPr id="52" name="Google Shape;895;p27"/>
            <p:cNvSpPr>
              <a:spLocks noChangeArrowheads="1"/>
            </p:cNvSpPr>
            <p:nvPr/>
          </p:nvSpPr>
          <p:spPr bwMode="auto">
            <a:xfrm>
              <a:off x="491310" y="2985966"/>
              <a:ext cx="135600" cy="13560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lIns="91425" tIns="91425" rIns="91425" bIns="91425" anchor="ctr"/>
            <a:lstStyle/>
            <a:p>
              <a:pPr>
                <a:buClr>
                  <a:srgbClr val="000000"/>
                </a:buClr>
                <a:buFont typeface="Arial" charset="0"/>
                <a:buNone/>
              </a:pPr>
              <a:endParaRPr lang="en-US"/>
            </a:p>
          </p:txBody>
        </p:sp>
        <p:sp>
          <p:nvSpPr>
            <p:cNvPr id="53" name="Google Shape;896;p27"/>
            <p:cNvSpPr>
              <a:spLocks noChangeArrowheads="1"/>
            </p:cNvSpPr>
            <p:nvPr/>
          </p:nvSpPr>
          <p:spPr bwMode="auto">
            <a:xfrm>
              <a:off x="273482" y="3231726"/>
              <a:ext cx="135600" cy="13560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lIns="91425" tIns="91425" rIns="91425" bIns="91425" anchor="ctr"/>
            <a:lstStyle/>
            <a:p>
              <a:pPr>
                <a:buClr>
                  <a:srgbClr val="000000"/>
                </a:buClr>
                <a:buFont typeface="Arial" charset="0"/>
                <a:buNone/>
              </a:pPr>
              <a:endParaRPr lang="en-US"/>
            </a:p>
          </p:txBody>
        </p:sp>
        <p:sp>
          <p:nvSpPr>
            <p:cNvPr id="54" name="Google Shape;897;p27"/>
            <p:cNvSpPr>
              <a:spLocks noChangeArrowheads="1"/>
            </p:cNvSpPr>
            <p:nvPr/>
          </p:nvSpPr>
          <p:spPr bwMode="auto">
            <a:xfrm>
              <a:off x="491310" y="3231726"/>
              <a:ext cx="135600" cy="13560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lIns="91425" tIns="91425" rIns="91425" bIns="91425" anchor="ctr"/>
            <a:lstStyle/>
            <a:p>
              <a:pPr>
                <a:buClr>
                  <a:srgbClr val="000000"/>
                </a:buClr>
                <a:buFont typeface="Arial" charset="0"/>
                <a:buNone/>
              </a:pPr>
              <a:endParaRPr lang="en-US"/>
            </a:p>
          </p:txBody>
        </p:sp>
        <p:sp>
          <p:nvSpPr>
            <p:cNvPr id="55" name="Google Shape;898;p27"/>
            <p:cNvSpPr>
              <a:spLocks noChangeArrowheads="1"/>
            </p:cNvSpPr>
            <p:nvPr/>
          </p:nvSpPr>
          <p:spPr bwMode="auto">
            <a:xfrm>
              <a:off x="273482" y="3477485"/>
              <a:ext cx="135600" cy="13560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lIns="91425" tIns="91425" rIns="91425" bIns="91425" anchor="ctr"/>
            <a:lstStyle/>
            <a:p>
              <a:pPr>
                <a:buClr>
                  <a:srgbClr val="000000"/>
                </a:buClr>
                <a:buFont typeface="Arial" charset="0"/>
                <a:buNone/>
              </a:pPr>
              <a:endParaRPr lang="en-US"/>
            </a:p>
          </p:txBody>
        </p:sp>
        <p:sp>
          <p:nvSpPr>
            <p:cNvPr id="56" name="Google Shape;899;p27"/>
            <p:cNvSpPr>
              <a:spLocks noChangeArrowheads="1"/>
            </p:cNvSpPr>
            <p:nvPr/>
          </p:nvSpPr>
          <p:spPr bwMode="auto">
            <a:xfrm>
              <a:off x="491310" y="3477485"/>
              <a:ext cx="135600" cy="13560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lIns="91425" tIns="91425" rIns="91425" bIns="91425" anchor="ctr"/>
            <a:lstStyle/>
            <a:p>
              <a:pPr>
                <a:buClr>
                  <a:srgbClr val="000000"/>
                </a:buClr>
                <a:buFont typeface="Arial" charset="0"/>
                <a:buNone/>
              </a:pPr>
              <a:endParaRPr lang="en-US"/>
            </a:p>
          </p:txBody>
        </p:sp>
        <p:sp>
          <p:nvSpPr>
            <p:cNvPr id="57" name="Google Shape;900;p27"/>
            <p:cNvSpPr>
              <a:spLocks noChangeArrowheads="1"/>
            </p:cNvSpPr>
            <p:nvPr/>
          </p:nvSpPr>
          <p:spPr bwMode="auto">
            <a:xfrm>
              <a:off x="273482" y="3725196"/>
              <a:ext cx="135600" cy="13560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lIns="91425" tIns="91425" rIns="91425" bIns="91425" anchor="ctr"/>
            <a:lstStyle/>
            <a:p>
              <a:pPr>
                <a:buClr>
                  <a:srgbClr val="000000"/>
                </a:buClr>
                <a:buFont typeface="Arial" charset="0"/>
                <a:buNone/>
              </a:pPr>
              <a:endParaRPr lang="en-US"/>
            </a:p>
          </p:txBody>
        </p:sp>
        <p:sp>
          <p:nvSpPr>
            <p:cNvPr id="58" name="Google Shape;901;p27"/>
            <p:cNvSpPr>
              <a:spLocks noChangeArrowheads="1"/>
            </p:cNvSpPr>
            <p:nvPr/>
          </p:nvSpPr>
          <p:spPr bwMode="auto">
            <a:xfrm>
              <a:off x="491310" y="3725196"/>
              <a:ext cx="135600" cy="13560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lIns="91425" tIns="91425" rIns="91425" bIns="91425" anchor="ctr"/>
            <a:lstStyle/>
            <a:p>
              <a:pPr>
                <a:buClr>
                  <a:srgbClr val="000000"/>
                </a:buClr>
                <a:buFont typeface="Arial" charset="0"/>
                <a:buNone/>
              </a:pPr>
              <a:endParaRPr lang="en-US"/>
            </a:p>
          </p:txBody>
        </p:sp>
        <p:sp>
          <p:nvSpPr>
            <p:cNvPr id="59" name="Google Shape;902;p27"/>
            <p:cNvSpPr>
              <a:spLocks noChangeArrowheads="1"/>
            </p:cNvSpPr>
            <p:nvPr/>
          </p:nvSpPr>
          <p:spPr bwMode="auto">
            <a:xfrm>
              <a:off x="273482" y="3972924"/>
              <a:ext cx="135600" cy="13560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lIns="91425" tIns="91425" rIns="91425" bIns="91425" anchor="ctr"/>
            <a:lstStyle/>
            <a:p>
              <a:pPr>
                <a:buClr>
                  <a:srgbClr val="000000"/>
                </a:buClr>
                <a:buFont typeface="Arial" charset="0"/>
                <a:buNone/>
              </a:pPr>
              <a:endParaRPr lang="en-US"/>
            </a:p>
          </p:txBody>
        </p:sp>
        <p:sp>
          <p:nvSpPr>
            <p:cNvPr id="60" name="Google Shape;903;p27"/>
            <p:cNvSpPr>
              <a:spLocks noChangeArrowheads="1"/>
            </p:cNvSpPr>
            <p:nvPr/>
          </p:nvSpPr>
          <p:spPr bwMode="auto">
            <a:xfrm>
              <a:off x="491310" y="3972924"/>
              <a:ext cx="135600" cy="13560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lIns="91425" tIns="91425" rIns="91425" bIns="91425" anchor="ctr"/>
            <a:lstStyle/>
            <a:p>
              <a:pPr>
                <a:buClr>
                  <a:srgbClr val="000000"/>
                </a:buClr>
                <a:buFont typeface="Arial" charset="0"/>
                <a:buNone/>
              </a:pPr>
              <a:endParaRPr lang="en-US"/>
            </a:p>
          </p:txBody>
        </p:sp>
        <p:sp>
          <p:nvSpPr>
            <p:cNvPr id="61" name="Google Shape;904;p27"/>
            <p:cNvSpPr>
              <a:spLocks noChangeArrowheads="1"/>
            </p:cNvSpPr>
            <p:nvPr/>
          </p:nvSpPr>
          <p:spPr bwMode="auto">
            <a:xfrm>
              <a:off x="273482" y="4220653"/>
              <a:ext cx="135600" cy="13560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lIns="91425" tIns="91425" rIns="91425" bIns="91425" anchor="ctr"/>
            <a:lstStyle/>
            <a:p>
              <a:pPr>
                <a:buClr>
                  <a:srgbClr val="000000"/>
                </a:buClr>
                <a:buFont typeface="Arial" charset="0"/>
                <a:buNone/>
              </a:pPr>
              <a:endParaRPr lang="en-US"/>
            </a:p>
          </p:txBody>
        </p:sp>
        <p:sp>
          <p:nvSpPr>
            <p:cNvPr id="62" name="Google Shape;905;p27"/>
            <p:cNvSpPr>
              <a:spLocks noChangeArrowheads="1"/>
            </p:cNvSpPr>
            <p:nvPr/>
          </p:nvSpPr>
          <p:spPr bwMode="auto">
            <a:xfrm>
              <a:off x="491310" y="4220653"/>
              <a:ext cx="135600" cy="13560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lIns="91425" tIns="91425" rIns="91425" bIns="91425" anchor="ctr"/>
            <a:lstStyle/>
            <a:p>
              <a:pPr>
                <a:buClr>
                  <a:srgbClr val="000000"/>
                </a:buClr>
                <a:buFont typeface="Arial" charset="0"/>
                <a:buNone/>
              </a:pPr>
              <a:endParaRPr lang="en-US"/>
            </a:p>
          </p:txBody>
        </p:sp>
        <p:sp>
          <p:nvSpPr>
            <p:cNvPr id="63" name="Google Shape;906;p27"/>
            <p:cNvSpPr>
              <a:spLocks noChangeArrowheads="1"/>
            </p:cNvSpPr>
            <p:nvPr/>
          </p:nvSpPr>
          <p:spPr bwMode="auto">
            <a:xfrm>
              <a:off x="273482" y="4468381"/>
              <a:ext cx="135600" cy="13560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lIns="91425" tIns="91425" rIns="91425" bIns="91425" anchor="ctr"/>
            <a:lstStyle/>
            <a:p>
              <a:pPr>
                <a:buClr>
                  <a:srgbClr val="000000"/>
                </a:buClr>
                <a:buFont typeface="Arial" charset="0"/>
                <a:buNone/>
              </a:pPr>
              <a:endParaRPr lang="en-US"/>
            </a:p>
          </p:txBody>
        </p:sp>
        <p:sp>
          <p:nvSpPr>
            <p:cNvPr id="64" name="Google Shape;907;p27"/>
            <p:cNvSpPr>
              <a:spLocks noChangeArrowheads="1"/>
            </p:cNvSpPr>
            <p:nvPr/>
          </p:nvSpPr>
          <p:spPr bwMode="auto">
            <a:xfrm>
              <a:off x="491310" y="4468381"/>
              <a:ext cx="135600" cy="13560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lIns="91425" tIns="91425" rIns="91425" bIns="91425" anchor="ctr"/>
            <a:lstStyle/>
            <a:p>
              <a:pPr>
                <a:buClr>
                  <a:srgbClr val="000000"/>
                </a:buClr>
                <a:buFont typeface="Arial" charset="0"/>
                <a:buNone/>
              </a:pPr>
              <a:endParaRPr lang="en-US"/>
            </a:p>
          </p:txBody>
        </p:sp>
        <p:sp>
          <p:nvSpPr>
            <p:cNvPr id="65" name="Google Shape;908;p27"/>
            <p:cNvSpPr>
              <a:spLocks noChangeArrowheads="1"/>
            </p:cNvSpPr>
            <p:nvPr/>
          </p:nvSpPr>
          <p:spPr bwMode="auto">
            <a:xfrm>
              <a:off x="273482" y="2248689"/>
              <a:ext cx="135600" cy="13560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lIns="91425" tIns="91425" rIns="91425" bIns="91425" anchor="ctr"/>
            <a:lstStyle/>
            <a:p>
              <a:pPr>
                <a:buClr>
                  <a:srgbClr val="000000"/>
                </a:buClr>
                <a:buFont typeface="Arial" charset="0"/>
                <a:buNone/>
              </a:pPr>
              <a:endParaRPr lang="en-US"/>
            </a:p>
          </p:txBody>
        </p:sp>
        <p:sp>
          <p:nvSpPr>
            <p:cNvPr id="66" name="Google Shape;909;p27"/>
            <p:cNvSpPr>
              <a:spLocks noChangeArrowheads="1"/>
            </p:cNvSpPr>
            <p:nvPr/>
          </p:nvSpPr>
          <p:spPr bwMode="auto">
            <a:xfrm>
              <a:off x="491310" y="2248689"/>
              <a:ext cx="135600" cy="13560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lIns="91425" tIns="91425" rIns="91425" bIns="91425" anchor="ctr"/>
            <a:lstStyle/>
            <a:p>
              <a:pPr>
                <a:buClr>
                  <a:srgbClr val="000000"/>
                </a:buClr>
                <a:buFont typeface="Arial" charset="0"/>
                <a:buNone/>
              </a:pPr>
              <a:endParaRPr lang="en-US"/>
            </a:p>
          </p:txBody>
        </p:sp>
        <p:sp>
          <p:nvSpPr>
            <p:cNvPr id="67" name="Google Shape;910;p27"/>
            <p:cNvSpPr>
              <a:spLocks noChangeArrowheads="1"/>
            </p:cNvSpPr>
            <p:nvPr/>
          </p:nvSpPr>
          <p:spPr bwMode="auto">
            <a:xfrm>
              <a:off x="273482" y="2002939"/>
              <a:ext cx="135600" cy="13560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lIns="91425" tIns="91425" rIns="91425" bIns="91425" anchor="ctr"/>
            <a:lstStyle/>
            <a:p>
              <a:pPr>
                <a:buClr>
                  <a:srgbClr val="000000"/>
                </a:buClr>
                <a:buFont typeface="Arial" charset="0"/>
                <a:buNone/>
              </a:pPr>
              <a:endParaRPr lang="en-US"/>
            </a:p>
          </p:txBody>
        </p:sp>
        <p:sp>
          <p:nvSpPr>
            <p:cNvPr id="68" name="Google Shape;911;p27"/>
            <p:cNvSpPr>
              <a:spLocks noChangeArrowheads="1"/>
            </p:cNvSpPr>
            <p:nvPr/>
          </p:nvSpPr>
          <p:spPr bwMode="auto">
            <a:xfrm>
              <a:off x="491310" y="2002939"/>
              <a:ext cx="135600" cy="13560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lIns="91425" tIns="91425" rIns="91425" bIns="91425" anchor="ctr"/>
            <a:lstStyle/>
            <a:p>
              <a:pPr>
                <a:buClr>
                  <a:srgbClr val="000000"/>
                </a:buClr>
                <a:buFont typeface="Arial" charset="0"/>
                <a:buNone/>
              </a:pPr>
              <a:endParaRPr lang="en-US"/>
            </a:p>
          </p:txBody>
        </p:sp>
        <p:sp>
          <p:nvSpPr>
            <p:cNvPr id="69" name="Google Shape;912;p27"/>
            <p:cNvSpPr>
              <a:spLocks noChangeArrowheads="1"/>
            </p:cNvSpPr>
            <p:nvPr/>
          </p:nvSpPr>
          <p:spPr bwMode="auto">
            <a:xfrm>
              <a:off x="273482" y="1757189"/>
              <a:ext cx="135600" cy="13560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lIns="91425" tIns="91425" rIns="91425" bIns="91425" anchor="ctr"/>
            <a:lstStyle/>
            <a:p>
              <a:pPr>
                <a:buClr>
                  <a:srgbClr val="000000"/>
                </a:buClr>
                <a:buFont typeface="Arial" charset="0"/>
                <a:buNone/>
              </a:pPr>
              <a:endParaRPr lang="en-US"/>
            </a:p>
          </p:txBody>
        </p:sp>
        <p:sp>
          <p:nvSpPr>
            <p:cNvPr id="70" name="Google Shape;913;p27"/>
            <p:cNvSpPr>
              <a:spLocks noChangeArrowheads="1"/>
            </p:cNvSpPr>
            <p:nvPr/>
          </p:nvSpPr>
          <p:spPr bwMode="auto">
            <a:xfrm>
              <a:off x="491310" y="1757189"/>
              <a:ext cx="135600" cy="13560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lIns="91425" tIns="91425" rIns="91425" bIns="91425" anchor="ctr"/>
            <a:lstStyle/>
            <a:p>
              <a:pPr>
                <a:buClr>
                  <a:srgbClr val="000000"/>
                </a:buClr>
                <a:buFont typeface="Arial" charset="0"/>
                <a:buNone/>
              </a:pPr>
              <a:endParaRPr lang="en-US"/>
            </a:p>
          </p:txBody>
        </p:sp>
        <p:sp>
          <p:nvSpPr>
            <p:cNvPr id="71" name="Google Shape;914;p27"/>
            <p:cNvSpPr>
              <a:spLocks noChangeArrowheads="1"/>
            </p:cNvSpPr>
            <p:nvPr/>
          </p:nvSpPr>
          <p:spPr bwMode="auto">
            <a:xfrm>
              <a:off x="273482" y="1511439"/>
              <a:ext cx="135600" cy="13560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lIns="91425" tIns="91425" rIns="91425" bIns="91425" anchor="ctr"/>
            <a:lstStyle/>
            <a:p>
              <a:pPr>
                <a:buClr>
                  <a:srgbClr val="000000"/>
                </a:buClr>
                <a:buFont typeface="Arial" charset="0"/>
                <a:buNone/>
              </a:pPr>
              <a:endParaRPr lang="en-US"/>
            </a:p>
          </p:txBody>
        </p:sp>
        <p:sp>
          <p:nvSpPr>
            <p:cNvPr id="72" name="Google Shape;915;p27"/>
            <p:cNvSpPr>
              <a:spLocks noChangeArrowheads="1"/>
            </p:cNvSpPr>
            <p:nvPr/>
          </p:nvSpPr>
          <p:spPr bwMode="auto">
            <a:xfrm>
              <a:off x="491310" y="1511439"/>
              <a:ext cx="135600" cy="13560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lIns="91425" tIns="91425" rIns="91425" bIns="91425" anchor="ctr"/>
            <a:lstStyle/>
            <a:p>
              <a:pPr>
                <a:buClr>
                  <a:srgbClr val="000000"/>
                </a:buClr>
                <a:buFont typeface="Arial" charset="0"/>
                <a:buNone/>
              </a:pPr>
              <a:endParaRPr lang="en-US"/>
            </a:p>
          </p:txBody>
        </p:sp>
        <p:sp>
          <p:nvSpPr>
            <p:cNvPr id="73" name="Google Shape;916;p27"/>
            <p:cNvSpPr>
              <a:spLocks noChangeArrowheads="1"/>
            </p:cNvSpPr>
            <p:nvPr/>
          </p:nvSpPr>
          <p:spPr bwMode="auto">
            <a:xfrm>
              <a:off x="273482" y="1265689"/>
              <a:ext cx="135600" cy="13560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lIns="91425" tIns="91425" rIns="91425" bIns="91425" anchor="ctr"/>
            <a:lstStyle/>
            <a:p>
              <a:pPr>
                <a:buClr>
                  <a:srgbClr val="000000"/>
                </a:buClr>
                <a:buFont typeface="Arial" charset="0"/>
                <a:buNone/>
              </a:pPr>
              <a:endParaRPr lang="en-US"/>
            </a:p>
          </p:txBody>
        </p:sp>
        <p:sp>
          <p:nvSpPr>
            <p:cNvPr id="74" name="Google Shape;917;p27"/>
            <p:cNvSpPr>
              <a:spLocks noChangeArrowheads="1"/>
            </p:cNvSpPr>
            <p:nvPr/>
          </p:nvSpPr>
          <p:spPr bwMode="auto">
            <a:xfrm>
              <a:off x="491310" y="1265689"/>
              <a:ext cx="135600" cy="13560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lIns="91425" tIns="91425" rIns="91425" bIns="91425" anchor="ctr"/>
            <a:lstStyle/>
            <a:p>
              <a:pPr>
                <a:buClr>
                  <a:srgbClr val="000000"/>
                </a:buClr>
                <a:buFont typeface="Arial" charset="0"/>
                <a:buNone/>
              </a:pPr>
              <a:endParaRPr lang="en-US"/>
            </a:p>
          </p:txBody>
        </p:sp>
        <p:sp>
          <p:nvSpPr>
            <p:cNvPr id="75" name="Google Shape;918;p27"/>
            <p:cNvSpPr>
              <a:spLocks noChangeArrowheads="1"/>
            </p:cNvSpPr>
            <p:nvPr/>
          </p:nvSpPr>
          <p:spPr bwMode="auto">
            <a:xfrm>
              <a:off x="273482" y="1019939"/>
              <a:ext cx="135600" cy="13560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lIns="91425" tIns="91425" rIns="91425" bIns="91425" anchor="ctr"/>
            <a:lstStyle/>
            <a:p>
              <a:pPr>
                <a:buClr>
                  <a:srgbClr val="000000"/>
                </a:buClr>
                <a:buFont typeface="Arial" charset="0"/>
                <a:buNone/>
              </a:pPr>
              <a:endParaRPr lang="en-US"/>
            </a:p>
          </p:txBody>
        </p:sp>
        <p:sp>
          <p:nvSpPr>
            <p:cNvPr id="76" name="Google Shape;919;p27"/>
            <p:cNvSpPr>
              <a:spLocks noChangeArrowheads="1"/>
            </p:cNvSpPr>
            <p:nvPr/>
          </p:nvSpPr>
          <p:spPr bwMode="auto">
            <a:xfrm>
              <a:off x="491310" y="1019939"/>
              <a:ext cx="135600" cy="13560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lIns="91425" tIns="91425" rIns="91425" bIns="91425" anchor="ctr"/>
            <a:lstStyle/>
            <a:p>
              <a:pPr>
                <a:buClr>
                  <a:srgbClr val="000000"/>
                </a:buClr>
                <a:buFont typeface="Arial" charset="0"/>
                <a:buNone/>
              </a:pPr>
              <a:endParaRPr lang="en-US"/>
            </a:p>
          </p:txBody>
        </p:sp>
        <p:sp>
          <p:nvSpPr>
            <p:cNvPr id="77" name="Google Shape;920;p27"/>
            <p:cNvSpPr>
              <a:spLocks noChangeArrowheads="1"/>
            </p:cNvSpPr>
            <p:nvPr/>
          </p:nvSpPr>
          <p:spPr bwMode="auto">
            <a:xfrm>
              <a:off x="273482" y="774189"/>
              <a:ext cx="135600" cy="13560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lIns="91425" tIns="91425" rIns="91425" bIns="91425" anchor="ctr"/>
            <a:lstStyle/>
            <a:p>
              <a:pPr>
                <a:buClr>
                  <a:srgbClr val="000000"/>
                </a:buClr>
                <a:buFont typeface="Arial" charset="0"/>
                <a:buNone/>
              </a:pPr>
              <a:endParaRPr lang="en-US"/>
            </a:p>
          </p:txBody>
        </p:sp>
        <p:sp>
          <p:nvSpPr>
            <p:cNvPr id="78" name="Google Shape;921;p27"/>
            <p:cNvSpPr>
              <a:spLocks noChangeArrowheads="1"/>
            </p:cNvSpPr>
            <p:nvPr/>
          </p:nvSpPr>
          <p:spPr bwMode="auto">
            <a:xfrm>
              <a:off x="491310" y="774189"/>
              <a:ext cx="135600" cy="13560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lIns="91425" tIns="91425" rIns="91425" bIns="91425" anchor="ctr"/>
            <a:lstStyle/>
            <a:p>
              <a:pPr>
                <a:buClr>
                  <a:srgbClr val="000000"/>
                </a:buClr>
                <a:buFont typeface="Arial" charset="0"/>
                <a:buNone/>
              </a:pPr>
              <a:endParaRPr lang="en-US"/>
            </a:p>
          </p:txBody>
        </p:sp>
        <p:sp>
          <p:nvSpPr>
            <p:cNvPr id="79" name="Google Shape;922;p27"/>
            <p:cNvSpPr>
              <a:spLocks noChangeArrowheads="1"/>
            </p:cNvSpPr>
            <p:nvPr/>
          </p:nvSpPr>
          <p:spPr bwMode="auto">
            <a:xfrm>
              <a:off x="273482" y="528439"/>
              <a:ext cx="135600" cy="13560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lIns="91425" tIns="91425" rIns="91425" bIns="91425" anchor="ctr"/>
            <a:lstStyle/>
            <a:p>
              <a:pPr>
                <a:buClr>
                  <a:srgbClr val="000000"/>
                </a:buClr>
                <a:buFont typeface="Arial" charset="0"/>
                <a:buNone/>
              </a:pPr>
              <a:endParaRPr lang="en-US"/>
            </a:p>
          </p:txBody>
        </p:sp>
        <p:sp>
          <p:nvSpPr>
            <p:cNvPr id="80" name="Google Shape;923;p27"/>
            <p:cNvSpPr>
              <a:spLocks noChangeArrowheads="1"/>
            </p:cNvSpPr>
            <p:nvPr/>
          </p:nvSpPr>
          <p:spPr bwMode="auto">
            <a:xfrm>
              <a:off x="491310" y="528439"/>
              <a:ext cx="135600" cy="13560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lIns="91425" tIns="91425" rIns="91425" bIns="91425" anchor="ctr"/>
            <a:lstStyle/>
            <a:p>
              <a:pPr>
                <a:buClr>
                  <a:srgbClr val="000000"/>
                </a:buClr>
                <a:buFont typeface="Arial" charset="0"/>
                <a:buNone/>
              </a:pPr>
              <a:endParaRPr lang="en-US"/>
            </a:p>
          </p:txBody>
        </p:sp>
      </p:grpSp>
    </p:spTree>
  </p:cSld>
  <p:clrMapOvr>
    <a:masterClrMapping/>
  </p:clrMapOvr>
  <p:transition>
    <p:split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Google Shape;6;p1"/>
          <p:cNvSpPr txBox="1">
            <a:spLocks noGrp="1"/>
          </p:cNvSpPr>
          <p:nvPr>
            <p:ph type="title"/>
          </p:nvPr>
        </p:nvSpPr>
        <p:spPr bwMode="auto">
          <a:xfrm>
            <a:off x="712790" y="444501"/>
            <a:ext cx="7718425" cy="573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25" tIns="91425" rIns="91425" bIns="91425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smtClean="0">
              <a:sym typeface="Arial" charset="0"/>
            </a:endParaRPr>
          </a:p>
        </p:txBody>
      </p:sp>
      <p:sp>
        <p:nvSpPr>
          <p:cNvPr id="1027" name="Google Shape;7;p1"/>
          <p:cNvSpPr txBox="1">
            <a:spLocks noGrp="1"/>
          </p:cNvSpPr>
          <p:nvPr>
            <p:ph type="body" idx="1"/>
          </p:nvPr>
        </p:nvSpPr>
        <p:spPr bwMode="auto">
          <a:xfrm>
            <a:off x="712790" y="1152526"/>
            <a:ext cx="7718425" cy="3416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25" tIns="91425" rIns="91425" bIns="91425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smtClean="0">
              <a:sym typeface="Arial" charset="0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89" r:id="rId1"/>
    <p:sldLayoutId id="2147483690" r:id="rId2"/>
    <p:sldLayoutId id="2147483691" r:id="rId3"/>
    <p:sldLayoutId id="2147483692" r:id="rId4"/>
    <p:sldLayoutId id="2147483693" r:id="rId5"/>
    <p:sldLayoutId id="2147483694" r:id="rId6"/>
    <p:sldLayoutId id="2147483695" r:id="rId7"/>
    <p:sldLayoutId id="2147483696" r:id="rId8"/>
    <p:sldLayoutId id="2147483698" r:id="rId9"/>
    <p:sldLayoutId id="2147483699" r:id="rId10"/>
  </p:sldLayoutIdLst>
  <p:transition>
    <p:split/>
  </p:transition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charset="0"/>
        <a:defRPr sz="1400">
          <a:solidFill>
            <a:srgbClr val="000000"/>
          </a:solidFill>
          <a:latin typeface="Arial"/>
          <a:ea typeface="Arial"/>
          <a:cs typeface="Arial"/>
          <a:sym typeface="Arial" charset="0"/>
        </a:defRPr>
      </a:lvl1pPr>
      <a:lvl2pPr lvl="1"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charset="0"/>
        <a:defRPr sz="1400">
          <a:solidFill>
            <a:srgbClr val="000000"/>
          </a:solidFill>
          <a:latin typeface="Arial"/>
          <a:ea typeface="Arial"/>
          <a:cs typeface="Arial"/>
          <a:sym typeface="Arial" charset="0"/>
        </a:defRPr>
      </a:lvl2pPr>
      <a:lvl3pPr lvl="2"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charset="0"/>
        <a:defRPr sz="1400">
          <a:solidFill>
            <a:srgbClr val="000000"/>
          </a:solidFill>
          <a:latin typeface="Arial"/>
          <a:ea typeface="Arial"/>
          <a:cs typeface="Arial"/>
          <a:sym typeface="Arial" charset="0"/>
        </a:defRPr>
      </a:lvl3pPr>
      <a:lvl4pPr lvl="3"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charset="0"/>
        <a:defRPr sz="1400">
          <a:solidFill>
            <a:srgbClr val="000000"/>
          </a:solidFill>
          <a:latin typeface="Arial"/>
          <a:ea typeface="Arial"/>
          <a:cs typeface="Arial"/>
          <a:sym typeface="Arial" charset="0"/>
        </a:defRPr>
      </a:lvl4pPr>
      <a:lvl5pPr lvl="4"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charset="0"/>
        <a:defRPr sz="1400">
          <a:solidFill>
            <a:srgbClr val="000000"/>
          </a:solidFill>
          <a:latin typeface="Arial"/>
          <a:ea typeface="Arial"/>
          <a:cs typeface="Arial"/>
          <a:sym typeface="Arial" charset="0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L="342900" indent="-342900"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charset="0"/>
        <a:defRPr sz="1400">
          <a:solidFill>
            <a:srgbClr val="000000"/>
          </a:solidFill>
          <a:latin typeface="Arial"/>
          <a:ea typeface="Arial"/>
          <a:cs typeface="Arial"/>
          <a:sym typeface="Arial" charset="0"/>
        </a:defRPr>
      </a:lvl1pPr>
      <a:lvl2pPr marL="742950" lvl="1" indent="-285750"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charset="0"/>
        <a:defRPr sz="1400">
          <a:solidFill>
            <a:srgbClr val="000000"/>
          </a:solidFill>
          <a:latin typeface="Arial"/>
          <a:ea typeface="Arial"/>
          <a:cs typeface="Arial"/>
          <a:sym typeface="Arial" charset="0"/>
        </a:defRPr>
      </a:lvl2pPr>
      <a:lvl3pPr marL="1143000" lvl="2" indent="-228600"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charset="0"/>
        <a:defRPr sz="1400">
          <a:solidFill>
            <a:srgbClr val="000000"/>
          </a:solidFill>
          <a:latin typeface="Arial"/>
          <a:ea typeface="Arial"/>
          <a:cs typeface="Arial"/>
          <a:sym typeface="Arial" charset="0"/>
        </a:defRPr>
      </a:lvl3pPr>
      <a:lvl4pPr marL="1600200" lvl="3" indent="-228600"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charset="0"/>
        <a:defRPr sz="1400">
          <a:solidFill>
            <a:srgbClr val="000000"/>
          </a:solidFill>
          <a:latin typeface="Arial"/>
          <a:ea typeface="Arial"/>
          <a:cs typeface="Arial"/>
          <a:sym typeface="Arial" charset="0"/>
        </a:defRPr>
      </a:lvl4pPr>
      <a:lvl5pPr marL="2057400" lvl="4" indent="-228600"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charset="0"/>
        <a:defRPr sz="1400">
          <a:solidFill>
            <a:srgbClr val="000000"/>
          </a:solidFill>
          <a:latin typeface="Arial"/>
          <a:ea typeface="Arial"/>
          <a:cs typeface="Arial"/>
          <a:sym typeface="Arial" charset="0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Google Shape;982;p32"/>
          <p:cNvSpPr txBox="1">
            <a:spLocks noGrp="1"/>
          </p:cNvSpPr>
          <p:nvPr>
            <p:ph type="ctrTitle"/>
          </p:nvPr>
        </p:nvSpPr>
        <p:spPr>
          <a:xfrm>
            <a:off x="1763713" y="1276350"/>
            <a:ext cx="5586412" cy="2095500"/>
          </a:xfrm>
        </p:spPr>
        <p:txBody>
          <a:bodyPr/>
          <a:lstStyle/>
          <a:p>
            <a:pPr algn="ctr" eaLnBrk="1" hangingPunct="1">
              <a:spcBef>
                <a:spcPct val="0"/>
              </a:spcBef>
              <a:spcAft>
                <a:spcPct val="0"/>
              </a:spcAft>
              <a:buFont typeface="Playfair Display"/>
              <a:buNone/>
            </a:pPr>
            <a:r>
              <a:rPr lang="en-PH" sz="5600" dirty="0" smtClean="0">
                <a:solidFill>
                  <a:srgbClr val="050300"/>
                </a:solidFill>
                <a:cs typeface="Arial" charset="0"/>
              </a:rPr>
              <a:t>All Home</a:t>
            </a:r>
            <a:r>
              <a:rPr lang="en-US" sz="5600" dirty="0" smtClean="0">
                <a:solidFill>
                  <a:srgbClr val="050300"/>
                </a:solidFill>
                <a:cs typeface="Arial" charset="0"/>
              </a:rPr>
              <a:t/>
            </a:r>
            <a:br>
              <a:rPr lang="en-US" sz="5600" dirty="0" smtClean="0">
                <a:solidFill>
                  <a:srgbClr val="050300"/>
                </a:solidFill>
                <a:cs typeface="Arial" charset="0"/>
              </a:rPr>
            </a:br>
            <a:r>
              <a:rPr lang="en-US" sz="5600" b="1" dirty="0" smtClean="0">
                <a:solidFill>
                  <a:srgbClr val="050300"/>
                </a:solidFill>
                <a:cs typeface="Arial" charset="0"/>
              </a:rPr>
              <a:t>OFFICE DAY</a:t>
            </a:r>
          </a:p>
        </p:txBody>
      </p:sp>
      <p:sp>
        <p:nvSpPr>
          <p:cNvPr id="14338" name="Google Shape;983;p32"/>
          <p:cNvSpPr txBox="1"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marL="0" indent="0" eaLnBrk="1" hangingPunct="1">
              <a:spcBef>
                <a:spcPct val="0"/>
              </a:spcBef>
              <a:spcAft>
                <a:spcPct val="0"/>
              </a:spcAft>
              <a:buClr>
                <a:srgbClr val="050300"/>
              </a:buClr>
              <a:buFont typeface="Open Sans"/>
              <a:buNone/>
            </a:pPr>
            <a:r>
              <a:rPr lang="en-US" dirty="0" smtClean="0">
                <a:solidFill>
                  <a:srgbClr val="050300"/>
                </a:solidFill>
                <a:latin typeface="Open Sans"/>
                <a:cs typeface="Arial" charset="0"/>
                <a:sym typeface="Open Sans"/>
              </a:rPr>
              <a:t>January 16, 2025, Thursday</a:t>
            </a:r>
            <a:endParaRPr lang="en-US" dirty="0" smtClean="0">
              <a:solidFill>
                <a:srgbClr val="050300"/>
              </a:solidFill>
              <a:latin typeface="Open Sans"/>
              <a:cs typeface="Arial" charset="0"/>
              <a:sym typeface="Open Sans"/>
            </a:endParaRPr>
          </a:p>
        </p:txBody>
      </p:sp>
      <p:cxnSp>
        <p:nvCxnSpPr>
          <p:cNvPr id="14339" name="Google Shape;984;p32"/>
          <p:cNvCxnSpPr>
            <a:cxnSpLocks noChangeShapeType="1"/>
          </p:cNvCxnSpPr>
          <p:nvPr/>
        </p:nvCxnSpPr>
        <p:spPr bwMode="auto">
          <a:xfrm>
            <a:off x="1576388" y="3654425"/>
            <a:ext cx="6159500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 type="diamond" w="med" len="med"/>
            <a:tailEnd/>
          </a:ln>
        </p:spPr>
      </p:cxnSp>
    </p:spTree>
  </p:cSld>
  <p:clrMapOvr>
    <a:masterClrMapping/>
  </p:clrMapOvr>
  <p:transition>
    <p:split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Google Shape;1037;p36"/>
          <p:cNvSpPr>
            <a:spLocks noChangeArrowheads="1"/>
          </p:cNvSpPr>
          <p:nvPr/>
        </p:nvSpPr>
        <p:spPr bwMode="auto">
          <a:xfrm>
            <a:off x="7786688" y="357189"/>
            <a:ext cx="831850" cy="831850"/>
          </a:xfrm>
          <a:prstGeom prst="ellipse">
            <a:avLst/>
          </a:prstGeom>
          <a:solidFill>
            <a:schemeClr val="tx2"/>
          </a:solidFill>
          <a:ln w="9525">
            <a:noFill/>
            <a:round/>
            <a:headEnd/>
            <a:tailEnd/>
          </a:ln>
        </p:spPr>
        <p:txBody>
          <a:bodyPr lIns="91425" tIns="91425" rIns="91425" bIns="91425" anchor="ctr"/>
          <a:lstStyle/>
          <a:p>
            <a:pPr>
              <a:buClr>
                <a:srgbClr val="000000"/>
              </a:buClr>
              <a:buFont typeface="Arial" charset="0"/>
              <a:buNone/>
            </a:pPr>
            <a:endParaRPr lang="en-US"/>
          </a:p>
        </p:txBody>
      </p:sp>
      <p:grpSp>
        <p:nvGrpSpPr>
          <p:cNvPr id="3" name="Google Shape;1038;p36"/>
          <p:cNvGrpSpPr>
            <a:grpSpLocks/>
          </p:cNvGrpSpPr>
          <p:nvPr/>
        </p:nvGrpSpPr>
        <p:grpSpPr bwMode="auto">
          <a:xfrm rot="5400000">
            <a:off x="7669212" y="617538"/>
            <a:ext cx="354013" cy="1119188"/>
            <a:chOff x="7914125" y="539500"/>
            <a:chExt cx="260351" cy="824006"/>
          </a:xfrm>
        </p:grpSpPr>
        <p:sp>
          <p:nvSpPr>
            <p:cNvPr id="33796" name="Google Shape;1039;p36"/>
            <p:cNvSpPr>
              <a:spLocks noChangeArrowheads="1"/>
            </p:cNvSpPr>
            <p:nvPr/>
          </p:nvSpPr>
          <p:spPr bwMode="auto">
            <a:xfrm>
              <a:off x="7914125" y="539500"/>
              <a:ext cx="99900" cy="9990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lIns="91425" tIns="91425" rIns="91425" bIns="91425" anchor="ctr"/>
            <a:lstStyle/>
            <a:p>
              <a:pPr>
                <a:buClr>
                  <a:srgbClr val="000000"/>
                </a:buClr>
                <a:buFont typeface="Arial" charset="0"/>
                <a:buNone/>
              </a:pPr>
              <a:endParaRPr lang="en-US"/>
            </a:p>
          </p:txBody>
        </p:sp>
        <p:sp>
          <p:nvSpPr>
            <p:cNvPr id="33797" name="Google Shape;1040;p36"/>
            <p:cNvSpPr>
              <a:spLocks noChangeArrowheads="1"/>
            </p:cNvSpPr>
            <p:nvPr/>
          </p:nvSpPr>
          <p:spPr bwMode="auto">
            <a:xfrm>
              <a:off x="8074576" y="539500"/>
              <a:ext cx="99900" cy="9990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lIns="91425" tIns="91425" rIns="91425" bIns="91425" anchor="ctr"/>
            <a:lstStyle/>
            <a:p>
              <a:pPr>
                <a:buClr>
                  <a:srgbClr val="000000"/>
                </a:buClr>
                <a:buFont typeface="Arial" charset="0"/>
                <a:buNone/>
              </a:pPr>
              <a:endParaRPr lang="en-US"/>
            </a:p>
          </p:txBody>
        </p:sp>
        <p:sp>
          <p:nvSpPr>
            <p:cNvPr id="33798" name="Google Shape;1041;p36"/>
            <p:cNvSpPr>
              <a:spLocks noChangeArrowheads="1"/>
            </p:cNvSpPr>
            <p:nvPr/>
          </p:nvSpPr>
          <p:spPr bwMode="auto">
            <a:xfrm>
              <a:off x="7914125" y="720531"/>
              <a:ext cx="99900" cy="9990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lIns="91425" tIns="91425" rIns="91425" bIns="91425" anchor="ctr"/>
            <a:lstStyle/>
            <a:p>
              <a:pPr>
                <a:buClr>
                  <a:srgbClr val="000000"/>
                </a:buClr>
                <a:buFont typeface="Arial" charset="0"/>
                <a:buNone/>
              </a:pPr>
              <a:endParaRPr lang="en-US"/>
            </a:p>
          </p:txBody>
        </p:sp>
        <p:sp>
          <p:nvSpPr>
            <p:cNvPr id="33799" name="Google Shape;1042;p36"/>
            <p:cNvSpPr>
              <a:spLocks noChangeArrowheads="1"/>
            </p:cNvSpPr>
            <p:nvPr/>
          </p:nvSpPr>
          <p:spPr bwMode="auto">
            <a:xfrm>
              <a:off x="8074576" y="720531"/>
              <a:ext cx="99900" cy="9990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lIns="91425" tIns="91425" rIns="91425" bIns="91425" anchor="ctr"/>
            <a:lstStyle/>
            <a:p>
              <a:pPr>
                <a:buClr>
                  <a:srgbClr val="000000"/>
                </a:buClr>
                <a:buFont typeface="Arial" charset="0"/>
                <a:buNone/>
              </a:pPr>
              <a:endParaRPr lang="en-US"/>
            </a:p>
          </p:txBody>
        </p:sp>
        <p:sp>
          <p:nvSpPr>
            <p:cNvPr id="33800" name="Google Shape;1043;p36"/>
            <p:cNvSpPr>
              <a:spLocks noChangeArrowheads="1"/>
            </p:cNvSpPr>
            <p:nvPr/>
          </p:nvSpPr>
          <p:spPr bwMode="auto">
            <a:xfrm>
              <a:off x="7914125" y="901556"/>
              <a:ext cx="99900" cy="9990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lIns="91425" tIns="91425" rIns="91425" bIns="91425" anchor="ctr"/>
            <a:lstStyle/>
            <a:p>
              <a:pPr>
                <a:buClr>
                  <a:srgbClr val="000000"/>
                </a:buClr>
                <a:buFont typeface="Arial" charset="0"/>
                <a:buNone/>
              </a:pPr>
              <a:endParaRPr lang="en-US"/>
            </a:p>
          </p:txBody>
        </p:sp>
        <p:sp>
          <p:nvSpPr>
            <p:cNvPr id="33801" name="Google Shape;1044;p36"/>
            <p:cNvSpPr>
              <a:spLocks noChangeArrowheads="1"/>
            </p:cNvSpPr>
            <p:nvPr/>
          </p:nvSpPr>
          <p:spPr bwMode="auto">
            <a:xfrm>
              <a:off x="8074576" y="901556"/>
              <a:ext cx="99900" cy="9990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lIns="91425" tIns="91425" rIns="91425" bIns="91425" anchor="ctr"/>
            <a:lstStyle/>
            <a:p>
              <a:pPr>
                <a:buClr>
                  <a:srgbClr val="000000"/>
                </a:buClr>
                <a:buFont typeface="Arial" charset="0"/>
                <a:buNone/>
              </a:pPr>
              <a:endParaRPr lang="en-US"/>
            </a:p>
          </p:txBody>
        </p:sp>
        <p:sp>
          <p:nvSpPr>
            <p:cNvPr id="33802" name="Google Shape;1045;p36"/>
            <p:cNvSpPr>
              <a:spLocks noChangeArrowheads="1"/>
            </p:cNvSpPr>
            <p:nvPr/>
          </p:nvSpPr>
          <p:spPr bwMode="auto">
            <a:xfrm>
              <a:off x="7914125" y="1082581"/>
              <a:ext cx="99900" cy="9990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lIns="91425" tIns="91425" rIns="91425" bIns="91425" anchor="ctr"/>
            <a:lstStyle/>
            <a:p>
              <a:pPr>
                <a:buClr>
                  <a:srgbClr val="000000"/>
                </a:buClr>
                <a:buFont typeface="Arial" charset="0"/>
                <a:buNone/>
              </a:pPr>
              <a:endParaRPr lang="en-US"/>
            </a:p>
          </p:txBody>
        </p:sp>
        <p:sp>
          <p:nvSpPr>
            <p:cNvPr id="33803" name="Google Shape;1046;p36"/>
            <p:cNvSpPr>
              <a:spLocks noChangeArrowheads="1"/>
            </p:cNvSpPr>
            <p:nvPr/>
          </p:nvSpPr>
          <p:spPr bwMode="auto">
            <a:xfrm>
              <a:off x="8074576" y="1082581"/>
              <a:ext cx="99900" cy="9990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lIns="91425" tIns="91425" rIns="91425" bIns="91425" anchor="ctr"/>
            <a:lstStyle/>
            <a:p>
              <a:pPr>
                <a:buClr>
                  <a:srgbClr val="000000"/>
                </a:buClr>
                <a:buFont typeface="Arial" charset="0"/>
                <a:buNone/>
              </a:pPr>
              <a:endParaRPr lang="en-US"/>
            </a:p>
          </p:txBody>
        </p:sp>
        <p:sp>
          <p:nvSpPr>
            <p:cNvPr id="33804" name="Google Shape;1047;p36"/>
            <p:cNvSpPr>
              <a:spLocks noChangeArrowheads="1"/>
            </p:cNvSpPr>
            <p:nvPr/>
          </p:nvSpPr>
          <p:spPr bwMode="auto">
            <a:xfrm>
              <a:off x="7914125" y="1263606"/>
              <a:ext cx="99900" cy="9990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lIns="91425" tIns="91425" rIns="91425" bIns="91425" anchor="ctr"/>
            <a:lstStyle/>
            <a:p>
              <a:pPr>
                <a:buClr>
                  <a:srgbClr val="000000"/>
                </a:buClr>
                <a:buFont typeface="Arial" charset="0"/>
                <a:buNone/>
              </a:pPr>
              <a:endParaRPr lang="en-US"/>
            </a:p>
          </p:txBody>
        </p:sp>
        <p:sp>
          <p:nvSpPr>
            <p:cNvPr id="33805" name="Google Shape;1048;p36"/>
            <p:cNvSpPr>
              <a:spLocks noChangeArrowheads="1"/>
            </p:cNvSpPr>
            <p:nvPr/>
          </p:nvSpPr>
          <p:spPr bwMode="auto">
            <a:xfrm>
              <a:off x="8074576" y="1263606"/>
              <a:ext cx="99900" cy="9990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lIns="91425" tIns="91425" rIns="91425" bIns="91425" anchor="ctr"/>
            <a:lstStyle/>
            <a:p>
              <a:pPr>
                <a:buClr>
                  <a:srgbClr val="000000"/>
                </a:buClr>
                <a:buFont typeface="Arial" charset="0"/>
                <a:buNone/>
              </a:pPr>
              <a:endParaRPr lang="en-US"/>
            </a:p>
          </p:txBody>
        </p:sp>
      </p:grpSp>
      <p:sp>
        <p:nvSpPr>
          <p:cNvPr id="17" name="Rectangle 16"/>
          <p:cNvSpPr/>
          <p:nvPr/>
        </p:nvSpPr>
        <p:spPr>
          <a:xfrm>
            <a:off x="2500298" y="285737"/>
            <a:ext cx="442915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PH" b="1" dirty="0" smtClean="0"/>
              <a:t>NEW WARRANTY</a:t>
            </a:r>
            <a:endParaRPr lang="en-US" dirty="0"/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00100" y="642924"/>
            <a:ext cx="6858048" cy="42148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split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Google Shape;1037;p36"/>
          <p:cNvSpPr>
            <a:spLocks noChangeArrowheads="1"/>
          </p:cNvSpPr>
          <p:nvPr/>
        </p:nvSpPr>
        <p:spPr bwMode="auto">
          <a:xfrm>
            <a:off x="7786688" y="357189"/>
            <a:ext cx="831850" cy="831850"/>
          </a:xfrm>
          <a:prstGeom prst="ellipse">
            <a:avLst/>
          </a:prstGeom>
          <a:solidFill>
            <a:schemeClr val="tx2"/>
          </a:solidFill>
          <a:ln w="9525">
            <a:noFill/>
            <a:round/>
            <a:headEnd/>
            <a:tailEnd/>
          </a:ln>
        </p:spPr>
        <p:txBody>
          <a:bodyPr lIns="91425" tIns="91425" rIns="91425" bIns="91425" anchor="ctr"/>
          <a:lstStyle/>
          <a:p>
            <a:pPr>
              <a:buClr>
                <a:srgbClr val="000000"/>
              </a:buClr>
              <a:buFont typeface="Arial" charset="0"/>
              <a:buNone/>
            </a:pPr>
            <a:endParaRPr lang="en-US"/>
          </a:p>
        </p:txBody>
      </p:sp>
      <p:grpSp>
        <p:nvGrpSpPr>
          <p:cNvPr id="33794" name="Google Shape;1038;p36"/>
          <p:cNvGrpSpPr>
            <a:grpSpLocks/>
          </p:cNvGrpSpPr>
          <p:nvPr/>
        </p:nvGrpSpPr>
        <p:grpSpPr bwMode="auto">
          <a:xfrm rot="5400000">
            <a:off x="7669212" y="617538"/>
            <a:ext cx="354013" cy="1119188"/>
            <a:chOff x="7914125" y="539500"/>
            <a:chExt cx="260351" cy="824006"/>
          </a:xfrm>
        </p:grpSpPr>
        <p:sp>
          <p:nvSpPr>
            <p:cNvPr id="33796" name="Google Shape;1039;p36"/>
            <p:cNvSpPr>
              <a:spLocks noChangeArrowheads="1"/>
            </p:cNvSpPr>
            <p:nvPr/>
          </p:nvSpPr>
          <p:spPr bwMode="auto">
            <a:xfrm>
              <a:off x="7914125" y="539500"/>
              <a:ext cx="99900" cy="9990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lIns="91425" tIns="91425" rIns="91425" bIns="91425" anchor="ctr"/>
            <a:lstStyle/>
            <a:p>
              <a:pPr>
                <a:buClr>
                  <a:srgbClr val="000000"/>
                </a:buClr>
                <a:buFont typeface="Arial" charset="0"/>
                <a:buNone/>
              </a:pPr>
              <a:endParaRPr lang="en-US"/>
            </a:p>
          </p:txBody>
        </p:sp>
        <p:sp>
          <p:nvSpPr>
            <p:cNvPr id="33797" name="Google Shape;1040;p36"/>
            <p:cNvSpPr>
              <a:spLocks noChangeArrowheads="1"/>
            </p:cNvSpPr>
            <p:nvPr/>
          </p:nvSpPr>
          <p:spPr bwMode="auto">
            <a:xfrm>
              <a:off x="8074576" y="539500"/>
              <a:ext cx="99900" cy="9990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lIns="91425" tIns="91425" rIns="91425" bIns="91425" anchor="ctr"/>
            <a:lstStyle/>
            <a:p>
              <a:pPr>
                <a:buClr>
                  <a:srgbClr val="000000"/>
                </a:buClr>
                <a:buFont typeface="Arial" charset="0"/>
                <a:buNone/>
              </a:pPr>
              <a:endParaRPr lang="en-US"/>
            </a:p>
          </p:txBody>
        </p:sp>
        <p:sp>
          <p:nvSpPr>
            <p:cNvPr id="33798" name="Google Shape;1041;p36"/>
            <p:cNvSpPr>
              <a:spLocks noChangeArrowheads="1"/>
            </p:cNvSpPr>
            <p:nvPr/>
          </p:nvSpPr>
          <p:spPr bwMode="auto">
            <a:xfrm>
              <a:off x="7914125" y="720531"/>
              <a:ext cx="99900" cy="9990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lIns="91425" tIns="91425" rIns="91425" bIns="91425" anchor="ctr"/>
            <a:lstStyle/>
            <a:p>
              <a:pPr>
                <a:buClr>
                  <a:srgbClr val="000000"/>
                </a:buClr>
                <a:buFont typeface="Arial" charset="0"/>
                <a:buNone/>
              </a:pPr>
              <a:endParaRPr lang="en-US"/>
            </a:p>
          </p:txBody>
        </p:sp>
        <p:sp>
          <p:nvSpPr>
            <p:cNvPr id="33799" name="Google Shape;1042;p36"/>
            <p:cNvSpPr>
              <a:spLocks noChangeArrowheads="1"/>
            </p:cNvSpPr>
            <p:nvPr/>
          </p:nvSpPr>
          <p:spPr bwMode="auto">
            <a:xfrm>
              <a:off x="8074576" y="720531"/>
              <a:ext cx="99900" cy="9990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lIns="91425" tIns="91425" rIns="91425" bIns="91425" anchor="ctr"/>
            <a:lstStyle/>
            <a:p>
              <a:pPr>
                <a:buClr>
                  <a:srgbClr val="000000"/>
                </a:buClr>
                <a:buFont typeface="Arial" charset="0"/>
                <a:buNone/>
              </a:pPr>
              <a:endParaRPr lang="en-US"/>
            </a:p>
          </p:txBody>
        </p:sp>
        <p:sp>
          <p:nvSpPr>
            <p:cNvPr id="33800" name="Google Shape;1043;p36"/>
            <p:cNvSpPr>
              <a:spLocks noChangeArrowheads="1"/>
            </p:cNvSpPr>
            <p:nvPr/>
          </p:nvSpPr>
          <p:spPr bwMode="auto">
            <a:xfrm>
              <a:off x="7914125" y="901556"/>
              <a:ext cx="99900" cy="9990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lIns="91425" tIns="91425" rIns="91425" bIns="91425" anchor="ctr"/>
            <a:lstStyle/>
            <a:p>
              <a:pPr>
                <a:buClr>
                  <a:srgbClr val="000000"/>
                </a:buClr>
                <a:buFont typeface="Arial" charset="0"/>
                <a:buNone/>
              </a:pPr>
              <a:endParaRPr lang="en-US"/>
            </a:p>
          </p:txBody>
        </p:sp>
        <p:sp>
          <p:nvSpPr>
            <p:cNvPr id="33801" name="Google Shape;1044;p36"/>
            <p:cNvSpPr>
              <a:spLocks noChangeArrowheads="1"/>
            </p:cNvSpPr>
            <p:nvPr/>
          </p:nvSpPr>
          <p:spPr bwMode="auto">
            <a:xfrm>
              <a:off x="8074576" y="901556"/>
              <a:ext cx="99900" cy="9990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lIns="91425" tIns="91425" rIns="91425" bIns="91425" anchor="ctr"/>
            <a:lstStyle/>
            <a:p>
              <a:pPr>
                <a:buClr>
                  <a:srgbClr val="000000"/>
                </a:buClr>
                <a:buFont typeface="Arial" charset="0"/>
                <a:buNone/>
              </a:pPr>
              <a:endParaRPr lang="en-US"/>
            </a:p>
          </p:txBody>
        </p:sp>
        <p:sp>
          <p:nvSpPr>
            <p:cNvPr id="33802" name="Google Shape;1045;p36"/>
            <p:cNvSpPr>
              <a:spLocks noChangeArrowheads="1"/>
            </p:cNvSpPr>
            <p:nvPr/>
          </p:nvSpPr>
          <p:spPr bwMode="auto">
            <a:xfrm>
              <a:off x="7914125" y="1082581"/>
              <a:ext cx="99900" cy="9990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lIns="91425" tIns="91425" rIns="91425" bIns="91425" anchor="ctr"/>
            <a:lstStyle/>
            <a:p>
              <a:pPr>
                <a:buClr>
                  <a:srgbClr val="000000"/>
                </a:buClr>
                <a:buFont typeface="Arial" charset="0"/>
                <a:buNone/>
              </a:pPr>
              <a:endParaRPr lang="en-US"/>
            </a:p>
          </p:txBody>
        </p:sp>
        <p:sp>
          <p:nvSpPr>
            <p:cNvPr id="33803" name="Google Shape;1046;p36"/>
            <p:cNvSpPr>
              <a:spLocks noChangeArrowheads="1"/>
            </p:cNvSpPr>
            <p:nvPr/>
          </p:nvSpPr>
          <p:spPr bwMode="auto">
            <a:xfrm>
              <a:off x="8074576" y="1082581"/>
              <a:ext cx="99900" cy="9990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lIns="91425" tIns="91425" rIns="91425" bIns="91425" anchor="ctr"/>
            <a:lstStyle/>
            <a:p>
              <a:pPr>
                <a:buClr>
                  <a:srgbClr val="000000"/>
                </a:buClr>
                <a:buFont typeface="Arial" charset="0"/>
                <a:buNone/>
              </a:pPr>
              <a:endParaRPr lang="en-US"/>
            </a:p>
          </p:txBody>
        </p:sp>
        <p:sp>
          <p:nvSpPr>
            <p:cNvPr id="33804" name="Google Shape;1047;p36"/>
            <p:cNvSpPr>
              <a:spLocks noChangeArrowheads="1"/>
            </p:cNvSpPr>
            <p:nvPr/>
          </p:nvSpPr>
          <p:spPr bwMode="auto">
            <a:xfrm>
              <a:off x="7914125" y="1263606"/>
              <a:ext cx="99900" cy="9990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lIns="91425" tIns="91425" rIns="91425" bIns="91425" anchor="ctr"/>
            <a:lstStyle/>
            <a:p>
              <a:pPr>
                <a:buClr>
                  <a:srgbClr val="000000"/>
                </a:buClr>
                <a:buFont typeface="Arial" charset="0"/>
                <a:buNone/>
              </a:pPr>
              <a:endParaRPr lang="en-US"/>
            </a:p>
          </p:txBody>
        </p:sp>
        <p:sp>
          <p:nvSpPr>
            <p:cNvPr id="33805" name="Google Shape;1048;p36"/>
            <p:cNvSpPr>
              <a:spLocks noChangeArrowheads="1"/>
            </p:cNvSpPr>
            <p:nvPr/>
          </p:nvSpPr>
          <p:spPr bwMode="auto">
            <a:xfrm>
              <a:off x="8074576" y="1263606"/>
              <a:ext cx="99900" cy="9990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lIns="91425" tIns="91425" rIns="91425" bIns="91425" anchor="ctr"/>
            <a:lstStyle/>
            <a:p>
              <a:pPr>
                <a:buClr>
                  <a:srgbClr val="000000"/>
                </a:buClr>
                <a:buFont typeface="Arial" charset="0"/>
                <a:buNone/>
              </a:pPr>
              <a:endParaRPr lang="en-US"/>
            </a:p>
          </p:txBody>
        </p:sp>
      </p:grpSp>
      <p:sp>
        <p:nvSpPr>
          <p:cNvPr id="17" name="Rectangle 16"/>
          <p:cNvSpPr/>
          <p:nvPr/>
        </p:nvSpPr>
        <p:spPr>
          <a:xfrm>
            <a:off x="2500298" y="285737"/>
            <a:ext cx="442915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PH" b="1" dirty="0" smtClean="0"/>
              <a:t>NEW </a:t>
            </a:r>
            <a:r>
              <a:rPr lang="en-PH" b="1" dirty="0" smtClean="0"/>
              <a:t>MODEL</a:t>
            </a: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20" y="642924"/>
            <a:ext cx="8572560" cy="41703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split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Google Shape;1037;p36"/>
          <p:cNvSpPr>
            <a:spLocks noChangeArrowheads="1"/>
          </p:cNvSpPr>
          <p:nvPr/>
        </p:nvSpPr>
        <p:spPr bwMode="auto">
          <a:xfrm>
            <a:off x="7786688" y="357189"/>
            <a:ext cx="831850" cy="831850"/>
          </a:xfrm>
          <a:prstGeom prst="ellipse">
            <a:avLst/>
          </a:prstGeom>
          <a:solidFill>
            <a:schemeClr val="tx2"/>
          </a:solidFill>
          <a:ln w="9525">
            <a:noFill/>
            <a:round/>
            <a:headEnd/>
            <a:tailEnd/>
          </a:ln>
        </p:spPr>
        <p:txBody>
          <a:bodyPr lIns="91425" tIns="91425" rIns="91425" bIns="91425" anchor="ctr"/>
          <a:lstStyle/>
          <a:p>
            <a:pPr>
              <a:buClr>
                <a:srgbClr val="000000"/>
              </a:buClr>
              <a:buFont typeface="Arial" charset="0"/>
              <a:buNone/>
            </a:pPr>
            <a:endParaRPr lang="en-US"/>
          </a:p>
        </p:txBody>
      </p:sp>
      <p:grpSp>
        <p:nvGrpSpPr>
          <p:cNvPr id="3" name="Google Shape;1038;p36"/>
          <p:cNvGrpSpPr>
            <a:grpSpLocks/>
          </p:cNvGrpSpPr>
          <p:nvPr/>
        </p:nvGrpSpPr>
        <p:grpSpPr bwMode="auto">
          <a:xfrm rot="5400000">
            <a:off x="7669212" y="617538"/>
            <a:ext cx="354013" cy="1119188"/>
            <a:chOff x="7914125" y="539500"/>
            <a:chExt cx="260351" cy="824006"/>
          </a:xfrm>
        </p:grpSpPr>
        <p:sp>
          <p:nvSpPr>
            <p:cNvPr id="33796" name="Google Shape;1039;p36"/>
            <p:cNvSpPr>
              <a:spLocks noChangeArrowheads="1"/>
            </p:cNvSpPr>
            <p:nvPr/>
          </p:nvSpPr>
          <p:spPr bwMode="auto">
            <a:xfrm>
              <a:off x="7914125" y="539500"/>
              <a:ext cx="99900" cy="9990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lIns="91425" tIns="91425" rIns="91425" bIns="91425" anchor="ctr"/>
            <a:lstStyle/>
            <a:p>
              <a:pPr>
                <a:buClr>
                  <a:srgbClr val="000000"/>
                </a:buClr>
                <a:buFont typeface="Arial" charset="0"/>
                <a:buNone/>
              </a:pPr>
              <a:endParaRPr lang="en-US"/>
            </a:p>
          </p:txBody>
        </p:sp>
        <p:sp>
          <p:nvSpPr>
            <p:cNvPr id="33797" name="Google Shape;1040;p36"/>
            <p:cNvSpPr>
              <a:spLocks noChangeArrowheads="1"/>
            </p:cNvSpPr>
            <p:nvPr/>
          </p:nvSpPr>
          <p:spPr bwMode="auto">
            <a:xfrm>
              <a:off x="8074576" y="539500"/>
              <a:ext cx="99900" cy="9990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lIns="91425" tIns="91425" rIns="91425" bIns="91425" anchor="ctr"/>
            <a:lstStyle/>
            <a:p>
              <a:pPr>
                <a:buClr>
                  <a:srgbClr val="000000"/>
                </a:buClr>
                <a:buFont typeface="Arial" charset="0"/>
                <a:buNone/>
              </a:pPr>
              <a:endParaRPr lang="en-US"/>
            </a:p>
          </p:txBody>
        </p:sp>
        <p:sp>
          <p:nvSpPr>
            <p:cNvPr id="33798" name="Google Shape;1041;p36"/>
            <p:cNvSpPr>
              <a:spLocks noChangeArrowheads="1"/>
            </p:cNvSpPr>
            <p:nvPr/>
          </p:nvSpPr>
          <p:spPr bwMode="auto">
            <a:xfrm>
              <a:off x="7914125" y="720531"/>
              <a:ext cx="99900" cy="9990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lIns="91425" tIns="91425" rIns="91425" bIns="91425" anchor="ctr"/>
            <a:lstStyle/>
            <a:p>
              <a:pPr>
                <a:buClr>
                  <a:srgbClr val="000000"/>
                </a:buClr>
                <a:buFont typeface="Arial" charset="0"/>
                <a:buNone/>
              </a:pPr>
              <a:endParaRPr lang="en-US"/>
            </a:p>
          </p:txBody>
        </p:sp>
        <p:sp>
          <p:nvSpPr>
            <p:cNvPr id="33799" name="Google Shape;1042;p36"/>
            <p:cNvSpPr>
              <a:spLocks noChangeArrowheads="1"/>
            </p:cNvSpPr>
            <p:nvPr/>
          </p:nvSpPr>
          <p:spPr bwMode="auto">
            <a:xfrm>
              <a:off x="8074576" y="720531"/>
              <a:ext cx="99900" cy="9990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lIns="91425" tIns="91425" rIns="91425" bIns="91425" anchor="ctr"/>
            <a:lstStyle/>
            <a:p>
              <a:pPr>
                <a:buClr>
                  <a:srgbClr val="000000"/>
                </a:buClr>
                <a:buFont typeface="Arial" charset="0"/>
                <a:buNone/>
              </a:pPr>
              <a:endParaRPr lang="en-US"/>
            </a:p>
          </p:txBody>
        </p:sp>
        <p:sp>
          <p:nvSpPr>
            <p:cNvPr id="33800" name="Google Shape;1043;p36"/>
            <p:cNvSpPr>
              <a:spLocks noChangeArrowheads="1"/>
            </p:cNvSpPr>
            <p:nvPr/>
          </p:nvSpPr>
          <p:spPr bwMode="auto">
            <a:xfrm>
              <a:off x="7914125" y="901556"/>
              <a:ext cx="99900" cy="9990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lIns="91425" tIns="91425" rIns="91425" bIns="91425" anchor="ctr"/>
            <a:lstStyle/>
            <a:p>
              <a:pPr>
                <a:buClr>
                  <a:srgbClr val="000000"/>
                </a:buClr>
                <a:buFont typeface="Arial" charset="0"/>
                <a:buNone/>
              </a:pPr>
              <a:endParaRPr lang="en-US"/>
            </a:p>
          </p:txBody>
        </p:sp>
        <p:sp>
          <p:nvSpPr>
            <p:cNvPr id="33801" name="Google Shape;1044;p36"/>
            <p:cNvSpPr>
              <a:spLocks noChangeArrowheads="1"/>
            </p:cNvSpPr>
            <p:nvPr/>
          </p:nvSpPr>
          <p:spPr bwMode="auto">
            <a:xfrm>
              <a:off x="8074576" y="901556"/>
              <a:ext cx="99900" cy="9990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lIns="91425" tIns="91425" rIns="91425" bIns="91425" anchor="ctr"/>
            <a:lstStyle/>
            <a:p>
              <a:pPr>
                <a:buClr>
                  <a:srgbClr val="000000"/>
                </a:buClr>
                <a:buFont typeface="Arial" charset="0"/>
                <a:buNone/>
              </a:pPr>
              <a:endParaRPr lang="en-US"/>
            </a:p>
          </p:txBody>
        </p:sp>
        <p:sp>
          <p:nvSpPr>
            <p:cNvPr id="33802" name="Google Shape;1045;p36"/>
            <p:cNvSpPr>
              <a:spLocks noChangeArrowheads="1"/>
            </p:cNvSpPr>
            <p:nvPr/>
          </p:nvSpPr>
          <p:spPr bwMode="auto">
            <a:xfrm>
              <a:off x="7914125" y="1082581"/>
              <a:ext cx="99900" cy="9990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lIns="91425" tIns="91425" rIns="91425" bIns="91425" anchor="ctr"/>
            <a:lstStyle/>
            <a:p>
              <a:pPr>
                <a:buClr>
                  <a:srgbClr val="000000"/>
                </a:buClr>
                <a:buFont typeface="Arial" charset="0"/>
                <a:buNone/>
              </a:pPr>
              <a:endParaRPr lang="en-US"/>
            </a:p>
          </p:txBody>
        </p:sp>
        <p:sp>
          <p:nvSpPr>
            <p:cNvPr id="33803" name="Google Shape;1046;p36"/>
            <p:cNvSpPr>
              <a:spLocks noChangeArrowheads="1"/>
            </p:cNvSpPr>
            <p:nvPr/>
          </p:nvSpPr>
          <p:spPr bwMode="auto">
            <a:xfrm>
              <a:off x="8074576" y="1082581"/>
              <a:ext cx="99900" cy="9990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lIns="91425" tIns="91425" rIns="91425" bIns="91425" anchor="ctr"/>
            <a:lstStyle/>
            <a:p>
              <a:pPr>
                <a:buClr>
                  <a:srgbClr val="000000"/>
                </a:buClr>
                <a:buFont typeface="Arial" charset="0"/>
                <a:buNone/>
              </a:pPr>
              <a:endParaRPr lang="en-US"/>
            </a:p>
          </p:txBody>
        </p:sp>
        <p:sp>
          <p:nvSpPr>
            <p:cNvPr id="33804" name="Google Shape;1047;p36"/>
            <p:cNvSpPr>
              <a:spLocks noChangeArrowheads="1"/>
            </p:cNvSpPr>
            <p:nvPr/>
          </p:nvSpPr>
          <p:spPr bwMode="auto">
            <a:xfrm>
              <a:off x="7914125" y="1263606"/>
              <a:ext cx="99900" cy="9990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lIns="91425" tIns="91425" rIns="91425" bIns="91425" anchor="ctr"/>
            <a:lstStyle/>
            <a:p>
              <a:pPr>
                <a:buClr>
                  <a:srgbClr val="000000"/>
                </a:buClr>
                <a:buFont typeface="Arial" charset="0"/>
                <a:buNone/>
              </a:pPr>
              <a:endParaRPr lang="en-US"/>
            </a:p>
          </p:txBody>
        </p:sp>
        <p:sp>
          <p:nvSpPr>
            <p:cNvPr id="33805" name="Google Shape;1048;p36"/>
            <p:cNvSpPr>
              <a:spLocks noChangeArrowheads="1"/>
            </p:cNvSpPr>
            <p:nvPr/>
          </p:nvSpPr>
          <p:spPr bwMode="auto">
            <a:xfrm>
              <a:off x="8074576" y="1263606"/>
              <a:ext cx="99900" cy="9990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lIns="91425" tIns="91425" rIns="91425" bIns="91425" anchor="ctr"/>
            <a:lstStyle/>
            <a:p>
              <a:pPr>
                <a:buClr>
                  <a:srgbClr val="000000"/>
                </a:buClr>
                <a:buFont typeface="Arial" charset="0"/>
                <a:buNone/>
              </a:pPr>
              <a:endParaRPr lang="en-US"/>
            </a:p>
          </p:txBody>
        </p:sp>
      </p:grpSp>
      <p:sp>
        <p:nvSpPr>
          <p:cNvPr id="17" name="Rectangle 16"/>
          <p:cNvSpPr/>
          <p:nvPr/>
        </p:nvSpPr>
        <p:spPr>
          <a:xfrm>
            <a:off x="2500298" y="120833"/>
            <a:ext cx="442915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PH" b="1" dirty="0" smtClean="0"/>
              <a:t>NEW ITEMS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21" y="571486"/>
            <a:ext cx="8572560" cy="4286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split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Google Shape;1026;p35"/>
          <p:cNvSpPr txBox="1">
            <a:spLocks noGrp="1"/>
          </p:cNvSpPr>
          <p:nvPr>
            <p:ph type="title"/>
          </p:nvPr>
        </p:nvSpPr>
        <p:spPr>
          <a:xfrm>
            <a:off x="1692275" y="1995491"/>
            <a:ext cx="5543550" cy="1673225"/>
          </a:xfrm>
        </p:spPr>
        <p:txBody>
          <a:bodyPr/>
          <a:lstStyle/>
          <a:p>
            <a:pPr algn="ctr" eaLnBrk="1" hangingPunct="1">
              <a:spcBef>
                <a:spcPct val="0"/>
              </a:spcBef>
              <a:spcAft>
                <a:spcPct val="0"/>
              </a:spcAft>
              <a:buClr>
                <a:srgbClr val="050300"/>
              </a:buClr>
              <a:buFont typeface="Playfair Display"/>
              <a:buNone/>
            </a:pPr>
            <a:r>
              <a:rPr lang="en-US" sz="5400" b="1" smtClean="0">
                <a:solidFill>
                  <a:srgbClr val="050300"/>
                </a:solidFill>
                <a:latin typeface="Playfair Display"/>
                <a:cs typeface="Arial" charset="0"/>
                <a:sym typeface="Playfair Display"/>
              </a:rPr>
              <a:t>Questions &amp; Concerns</a:t>
            </a:r>
          </a:p>
        </p:txBody>
      </p:sp>
      <p:sp>
        <p:nvSpPr>
          <p:cNvPr id="44034" name="Google Shape;1027;p35"/>
          <p:cNvSpPr txBox="1">
            <a:spLocks noGrp="1"/>
          </p:cNvSpPr>
          <p:nvPr>
            <p:ph type="title" idx="2"/>
          </p:nvPr>
        </p:nvSpPr>
        <p:spPr>
          <a:xfrm>
            <a:off x="1331913" y="268289"/>
            <a:ext cx="1096962" cy="820737"/>
          </a:xfrm>
          <a:ln>
            <a:solidFill>
              <a:schemeClr val="tx1"/>
            </a:solidFill>
          </a:ln>
        </p:spPr>
        <p:txBody>
          <a:bodyPr/>
          <a:lstStyle/>
          <a:p>
            <a:pPr eaLnBrk="1" hangingPunct="1">
              <a:spcBef>
                <a:spcPct val="0"/>
              </a:spcBef>
              <a:spcAft>
                <a:spcPct val="0"/>
              </a:spcAft>
              <a:buClr>
                <a:srgbClr val="FFEFDA"/>
              </a:buClr>
              <a:buFont typeface="Playfair Display"/>
              <a:buNone/>
            </a:pPr>
            <a:r>
              <a:rPr lang="en-US" smtClean="0">
                <a:solidFill>
                  <a:srgbClr val="050300"/>
                </a:solidFill>
                <a:latin typeface="Playfair Display"/>
                <a:cs typeface="Arial" charset="0"/>
                <a:sym typeface="Playfair Display"/>
              </a:rPr>
              <a:t>05</a:t>
            </a:r>
          </a:p>
        </p:txBody>
      </p:sp>
      <p:sp>
        <p:nvSpPr>
          <p:cNvPr id="44035" name="Google Shape;1029;p35"/>
          <p:cNvSpPr>
            <a:spLocks noChangeArrowheads="1"/>
          </p:cNvSpPr>
          <p:nvPr/>
        </p:nvSpPr>
        <p:spPr bwMode="auto">
          <a:xfrm>
            <a:off x="522288" y="196850"/>
            <a:ext cx="685800" cy="685800"/>
          </a:xfrm>
          <a:prstGeom prst="ellipse">
            <a:avLst/>
          </a:prstGeom>
          <a:solidFill>
            <a:schemeClr val="bg2"/>
          </a:solidFill>
          <a:ln w="9525">
            <a:noFill/>
            <a:round/>
            <a:headEnd/>
            <a:tailEnd/>
          </a:ln>
        </p:spPr>
        <p:txBody>
          <a:bodyPr lIns="91425" tIns="91425" rIns="91425" bIns="91425" anchor="ctr"/>
          <a:lstStyle/>
          <a:p>
            <a:pPr>
              <a:buClr>
                <a:srgbClr val="000000"/>
              </a:buClr>
              <a:buFont typeface="Arial" charset="0"/>
              <a:buNone/>
            </a:pPr>
            <a:endParaRPr lang="en-US"/>
          </a:p>
        </p:txBody>
      </p:sp>
    </p:spTree>
  </p:cSld>
  <p:clrMapOvr>
    <a:masterClrMapping/>
  </p:clrMapOvr>
  <p:transition>
    <p:split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Google Shape;989;p33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hangingPunct="1">
              <a:spcBef>
                <a:spcPct val="0"/>
              </a:spcBef>
              <a:spcAft>
                <a:spcPct val="0"/>
              </a:spcAft>
              <a:buClr>
                <a:srgbClr val="050300"/>
              </a:buClr>
              <a:buFont typeface="Playfair Display"/>
              <a:buNone/>
            </a:pPr>
            <a:r>
              <a:rPr lang="en-US" dirty="0" smtClean="0">
                <a:solidFill>
                  <a:srgbClr val="050300"/>
                </a:solidFill>
                <a:latin typeface="Arial Black" pitchFamily="34" charset="0"/>
                <a:cs typeface="Arial" charset="0"/>
                <a:sym typeface="Playfair Display Medium"/>
              </a:rPr>
              <a:t>HOUSE RULES</a:t>
            </a:r>
          </a:p>
        </p:txBody>
      </p:sp>
      <p:sp>
        <p:nvSpPr>
          <p:cNvPr id="16386" name="Google Shape;990;p33"/>
          <p:cNvSpPr txBox="1">
            <a:spLocks noChangeArrowheads="1"/>
          </p:cNvSpPr>
          <p:nvPr/>
        </p:nvSpPr>
        <p:spPr bwMode="auto">
          <a:xfrm>
            <a:off x="1143006" y="1406528"/>
            <a:ext cx="7286625" cy="2662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5" tIns="91425" rIns="91425" bIns="91425">
            <a:spAutoFit/>
          </a:bodyPr>
          <a:lstStyle/>
          <a:p>
            <a:pPr>
              <a:lnSpc>
                <a:spcPct val="115000"/>
              </a:lnSpc>
              <a:buClr>
                <a:srgbClr val="000000"/>
              </a:buClr>
              <a:buFont typeface="Arial" charset="0"/>
              <a:buNone/>
            </a:pPr>
            <a:r>
              <a:rPr lang="en-US" sz="2000" b="1" dirty="0">
                <a:sym typeface="Playfair Display"/>
              </a:rPr>
              <a:t>•</a:t>
            </a:r>
            <a:r>
              <a:rPr lang="en-US" sz="2000" b="1" dirty="0">
                <a:solidFill>
                  <a:srgbClr val="191919"/>
                </a:solidFill>
                <a:sym typeface="Playfair Display"/>
              </a:rPr>
              <a:t>Maintain Safety Protocols.</a:t>
            </a:r>
          </a:p>
          <a:p>
            <a:pPr>
              <a:lnSpc>
                <a:spcPct val="115000"/>
              </a:lnSpc>
              <a:buClr>
                <a:srgbClr val="000000"/>
              </a:buClr>
              <a:buFont typeface="Arial" charset="0"/>
              <a:buNone/>
            </a:pPr>
            <a:r>
              <a:rPr lang="en-US" sz="2000" b="1" dirty="0">
                <a:sym typeface="Playfair Display"/>
              </a:rPr>
              <a:t>•</a:t>
            </a:r>
            <a:r>
              <a:rPr lang="en-US" sz="2000" b="1" dirty="0">
                <a:solidFill>
                  <a:srgbClr val="191919"/>
                </a:solidFill>
                <a:sym typeface="Playfair Display"/>
              </a:rPr>
              <a:t>Switch phones to silent mode.</a:t>
            </a:r>
          </a:p>
          <a:p>
            <a:pPr>
              <a:lnSpc>
                <a:spcPct val="115000"/>
              </a:lnSpc>
              <a:buClr>
                <a:srgbClr val="000000"/>
              </a:buClr>
              <a:buFont typeface="Arial" charset="0"/>
              <a:buNone/>
            </a:pPr>
            <a:r>
              <a:rPr lang="en-US" sz="2000" b="1" dirty="0">
                <a:sym typeface="Playfair Display"/>
              </a:rPr>
              <a:t>•</a:t>
            </a:r>
            <a:r>
              <a:rPr lang="en-US" sz="2000" b="1" dirty="0">
                <a:solidFill>
                  <a:srgbClr val="191919"/>
                </a:solidFill>
                <a:sym typeface="Playfair Display"/>
              </a:rPr>
              <a:t>Avoid side conversations; listen when someone is talking.</a:t>
            </a:r>
          </a:p>
          <a:p>
            <a:pPr>
              <a:lnSpc>
                <a:spcPct val="115000"/>
              </a:lnSpc>
              <a:buClr>
                <a:srgbClr val="000000"/>
              </a:buClr>
              <a:buFont typeface="Arial" charset="0"/>
              <a:buNone/>
            </a:pPr>
            <a:r>
              <a:rPr lang="en-US" sz="2000" b="1" dirty="0">
                <a:sym typeface="Playfair Display"/>
              </a:rPr>
              <a:t>•</a:t>
            </a:r>
            <a:r>
              <a:rPr lang="en-US" sz="2000" b="1" dirty="0">
                <a:solidFill>
                  <a:srgbClr val="191919"/>
                </a:solidFill>
                <a:sym typeface="Playfair Display"/>
              </a:rPr>
              <a:t>Share your ideas; raise your hand when you want to talk.</a:t>
            </a:r>
          </a:p>
          <a:p>
            <a:pPr>
              <a:lnSpc>
                <a:spcPct val="115000"/>
              </a:lnSpc>
              <a:buClr>
                <a:srgbClr val="000000"/>
              </a:buClr>
              <a:buFont typeface="Arial" charset="0"/>
              <a:buNone/>
            </a:pPr>
            <a:r>
              <a:rPr lang="en-US" sz="2000" b="1" dirty="0">
                <a:sym typeface="Playfair Display"/>
              </a:rPr>
              <a:t>•</a:t>
            </a:r>
            <a:r>
              <a:rPr lang="en-US" sz="2000" b="1" dirty="0">
                <a:solidFill>
                  <a:srgbClr val="191919"/>
                </a:solidFill>
                <a:sym typeface="Playfair Display"/>
              </a:rPr>
              <a:t>Remember and apply all </a:t>
            </a:r>
            <a:r>
              <a:rPr lang="en-US" sz="2000" b="1" dirty="0" err="1">
                <a:solidFill>
                  <a:srgbClr val="191919"/>
                </a:solidFill>
                <a:sym typeface="Playfair Display"/>
              </a:rPr>
              <a:t>learnings</a:t>
            </a:r>
            <a:r>
              <a:rPr lang="en-US" sz="2000" b="1" dirty="0">
                <a:solidFill>
                  <a:srgbClr val="191919"/>
                </a:solidFill>
                <a:sym typeface="Playfair Display"/>
              </a:rPr>
              <a:t>.</a:t>
            </a:r>
          </a:p>
          <a:p>
            <a:pPr>
              <a:lnSpc>
                <a:spcPct val="115000"/>
              </a:lnSpc>
              <a:buClr>
                <a:srgbClr val="000000"/>
              </a:buClr>
              <a:buFont typeface="Arial" charset="0"/>
              <a:buNone/>
            </a:pPr>
            <a:r>
              <a:rPr lang="en-US" sz="2000" b="1" dirty="0">
                <a:sym typeface="Playfair Display"/>
              </a:rPr>
              <a:t>•</a:t>
            </a:r>
            <a:r>
              <a:rPr lang="en-US" sz="2000" b="1" dirty="0">
                <a:solidFill>
                  <a:srgbClr val="191919"/>
                </a:solidFill>
                <a:sym typeface="Playfair Display"/>
              </a:rPr>
              <a:t>Clean as you go.</a:t>
            </a:r>
          </a:p>
        </p:txBody>
      </p:sp>
    </p:spTree>
  </p:cSld>
  <p:clrMapOvr>
    <a:masterClrMapping/>
  </p:clrMapOvr>
  <p:transition>
    <p:split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Google Shape;995;p34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hangingPunct="1">
              <a:spcBef>
                <a:spcPct val="0"/>
              </a:spcBef>
              <a:spcAft>
                <a:spcPct val="0"/>
              </a:spcAft>
              <a:buClr>
                <a:srgbClr val="050300"/>
              </a:buClr>
              <a:buFont typeface="Playfair Display"/>
              <a:buNone/>
            </a:pPr>
            <a:r>
              <a:rPr lang="en-US" sz="3600" b="1" smtClean="0">
                <a:solidFill>
                  <a:srgbClr val="050300"/>
                </a:solidFill>
                <a:latin typeface="Arial Black" pitchFamily="34" charset="0"/>
                <a:cs typeface="Arial" charset="0"/>
                <a:sym typeface="Playfair Display"/>
              </a:rPr>
              <a:t>AGENDA</a:t>
            </a:r>
          </a:p>
        </p:txBody>
      </p:sp>
      <p:sp>
        <p:nvSpPr>
          <p:cNvPr id="18433" name="Text Placeholder 2"/>
          <p:cNvSpPr txBox="1"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 eaLnBrk="1" hangingPunct="1">
              <a:spcBef>
                <a:spcPct val="0"/>
              </a:spcBef>
              <a:spcAft>
                <a:spcPct val="0"/>
              </a:spcAft>
              <a:buClr>
                <a:srgbClr val="050300"/>
              </a:buClr>
              <a:buFont typeface="Wingdings" pitchFamily="2" charset="2"/>
              <a:buChar char="Ø"/>
            </a:pPr>
            <a:r>
              <a:rPr lang="en-PH" sz="2400" b="1" dirty="0" smtClean="0">
                <a:solidFill>
                  <a:srgbClr val="050300"/>
                </a:solidFill>
                <a:latin typeface="Arial" charset="0"/>
                <a:cs typeface="Arial" charset="0"/>
                <a:sym typeface="Open Sans"/>
              </a:rPr>
              <a:t>Time Keeping</a:t>
            </a:r>
          </a:p>
          <a:p>
            <a:pPr algn="l" eaLnBrk="1" hangingPunct="1">
              <a:spcBef>
                <a:spcPct val="0"/>
              </a:spcBef>
              <a:spcAft>
                <a:spcPct val="0"/>
              </a:spcAft>
              <a:buClr>
                <a:srgbClr val="050300"/>
              </a:buClr>
              <a:buFont typeface="Wingdings" pitchFamily="2" charset="2"/>
              <a:buChar char="Ø"/>
            </a:pPr>
            <a:r>
              <a:rPr lang="en-PH" sz="2400" b="1" dirty="0" smtClean="0">
                <a:solidFill>
                  <a:srgbClr val="050300"/>
                </a:solidFill>
                <a:latin typeface="Arial" charset="0"/>
                <a:cs typeface="Arial" charset="0"/>
                <a:sym typeface="Open Sans"/>
              </a:rPr>
              <a:t>Sales Performance</a:t>
            </a:r>
          </a:p>
          <a:p>
            <a:pPr algn="l" eaLnBrk="1" hangingPunct="1">
              <a:spcBef>
                <a:spcPct val="0"/>
              </a:spcBef>
              <a:spcAft>
                <a:spcPct val="0"/>
              </a:spcAft>
              <a:buClr>
                <a:srgbClr val="050300"/>
              </a:buClr>
              <a:buFont typeface="Nunito Light"/>
              <a:buNone/>
            </a:pPr>
            <a:r>
              <a:rPr lang="en-PH" sz="2400" b="1" dirty="0" smtClean="0">
                <a:solidFill>
                  <a:srgbClr val="050300"/>
                </a:solidFill>
                <a:latin typeface="Arial" charset="0"/>
                <a:cs typeface="Arial" charset="0"/>
                <a:sym typeface="Open Sans"/>
              </a:rPr>
              <a:t>		- Daily Sales Report </a:t>
            </a:r>
          </a:p>
          <a:p>
            <a:pPr algn="l" eaLnBrk="1" hangingPunct="1">
              <a:spcBef>
                <a:spcPct val="0"/>
              </a:spcBef>
              <a:spcAft>
                <a:spcPct val="0"/>
              </a:spcAft>
              <a:buClr>
                <a:srgbClr val="050300"/>
              </a:buClr>
              <a:buFont typeface="Nunito Light"/>
              <a:buNone/>
            </a:pPr>
            <a:r>
              <a:rPr lang="en-PH" sz="2400" b="1" dirty="0" smtClean="0">
                <a:solidFill>
                  <a:srgbClr val="050300"/>
                </a:solidFill>
                <a:latin typeface="Arial" charset="0"/>
                <a:cs typeface="Arial" charset="0"/>
                <a:sym typeface="Open Sans"/>
              </a:rPr>
              <a:t>		- Last Month Sales Report </a:t>
            </a:r>
          </a:p>
          <a:p>
            <a:pPr algn="l" eaLnBrk="1" hangingPunct="1">
              <a:spcBef>
                <a:spcPct val="0"/>
              </a:spcBef>
              <a:spcAft>
                <a:spcPct val="0"/>
              </a:spcAft>
              <a:buClr>
                <a:srgbClr val="050300"/>
              </a:buClr>
              <a:buFont typeface="Nunito Light"/>
              <a:buNone/>
            </a:pPr>
            <a:r>
              <a:rPr lang="en-PH" sz="2400" b="1" dirty="0" smtClean="0">
                <a:solidFill>
                  <a:srgbClr val="050300"/>
                </a:solidFill>
                <a:latin typeface="Arial" charset="0"/>
                <a:cs typeface="Arial" charset="0"/>
                <a:sym typeface="Open Sans"/>
              </a:rPr>
              <a:t>		- Sales Target for the month</a:t>
            </a:r>
          </a:p>
          <a:p>
            <a:pPr algn="l" eaLnBrk="1" hangingPunct="1">
              <a:spcBef>
                <a:spcPct val="0"/>
              </a:spcBef>
              <a:spcAft>
                <a:spcPct val="0"/>
              </a:spcAft>
              <a:buClr>
                <a:srgbClr val="050300"/>
              </a:buClr>
              <a:buFont typeface="Wingdings" pitchFamily="2" charset="2"/>
              <a:buChar char="Ø"/>
            </a:pPr>
            <a:r>
              <a:rPr lang="en-PH" sz="2400" b="1" dirty="0" smtClean="0">
                <a:solidFill>
                  <a:srgbClr val="050300"/>
                </a:solidFill>
                <a:latin typeface="Arial" charset="0"/>
                <a:cs typeface="Arial" charset="0"/>
                <a:sym typeface="Open Sans"/>
              </a:rPr>
              <a:t>Promotions</a:t>
            </a:r>
          </a:p>
          <a:p>
            <a:pPr algn="l" eaLnBrk="1" hangingPunct="1">
              <a:spcBef>
                <a:spcPct val="0"/>
              </a:spcBef>
              <a:spcAft>
                <a:spcPct val="0"/>
              </a:spcAft>
              <a:buClr>
                <a:srgbClr val="050300"/>
              </a:buClr>
              <a:buFont typeface="Wingdings" pitchFamily="2" charset="2"/>
              <a:buChar char="Ø"/>
            </a:pPr>
            <a:r>
              <a:rPr lang="en-PH" sz="2400" b="1" dirty="0" err="1" smtClean="0">
                <a:solidFill>
                  <a:srgbClr val="050300"/>
                </a:solidFill>
                <a:latin typeface="Arial" charset="0"/>
                <a:cs typeface="Arial" charset="0"/>
                <a:sym typeface="Open Sans"/>
              </a:rPr>
              <a:t>Sellout</a:t>
            </a:r>
            <a:r>
              <a:rPr lang="en-PH" sz="2400" b="1" dirty="0" smtClean="0">
                <a:solidFill>
                  <a:srgbClr val="050300"/>
                </a:solidFill>
                <a:latin typeface="Arial" charset="0"/>
                <a:cs typeface="Arial" charset="0"/>
                <a:sym typeface="Open Sans"/>
              </a:rPr>
              <a:t> Support</a:t>
            </a:r>
          </a:p>
          <a:p>
            <a:pPr algn="l" eaLnBrk="1" hangingPunct="1">
              <a:spcBef>
                <a:spcPct val="0"/>
              </a:spcBef>
              <a:spcAft>
                <a:spcPct val="0"/>
              </a:spcAft>
              <a:buClr>
                <a:srgbClr val="050300"/>
              </a:buClr>
              <a:buFont typeface="Wingdings" pitchFamily="2" charset="2"/>
              <a:buChar char="Ø"/>
            </a:pPr>
            <a:r>
              <a:rPr lang="en-PH" sz="2400" b="1" dirty="0" smtClean="0">
                <a:solidFill>
                  <a:srgbClr val="050300"/>
                </a:solidFill>
                <a:latin typeface="Arial" charset="0"/>
                <a:cs typeface="Arial" charset="0"/>
                <a:sym typeface="Open Sans"/>
              </a:rPr>
              <a:t>Comprehensive Pricelist</a:t>
            </a:r>
            <a:endParaRPr lang="en-US" sz="2400" b="1" dirty="0" smtClean="0">
              <a:solidFill>
                <a:srgbClr val="050300"/>
              </a:solidFill>
              <a:latin typeface="Arial" charset="0"/>
              <a:cs typeface="Arial" charset="0"/>
              <a:sym typeface="Open Sans"/>
            </a:endParaRPr>
          </a:p>
        </p:txBody>
      </p:sp>
    </p:spTree>
  </p:cSld>
  <p:clrMapOvr>
    <a:masterClrMapping/>
  </p:clrMapOvr>
  <p:transition>
    <p:split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Google Shape;1026;p35"/>
          <p:cNvSpPr txBox="1">
            <a:spLocks noGrp="1"/>
          </p:cNvSpPr>
          <p:nvPr>
            <p:ph type="title"/>
          </p:nvPr>
        </p:nvSpPr>
        <p:spPr>
          <a:xfrm>
            <a:off x="2700338" y="1924050"/>
            <a:ext cx="4895850" cy="1673225"/>
          </a:xfrm>
        </p:spPr>
        <p:txBody>
          <a:bodyPr/>
          <a:lstStyle/>
          <a:p>
            <a:pPr eaLnBrk="1" hangingPunct="1">
              <a:spcBef>
                <a:spcPct val="0"/>
              </a:spcBef>
              <a:spcAft>
                <a:spcPct val="0"/>
              </a:spcAft>
              <a:buClr>
                <a:srgbClr val="050300"/>
              </a:buClr>
              <a:buFont typeface="Playfair Display"/>
              <a:buNone/>
            </a:pPr>
            <a:r>
              <a:rPr lang="en-US" sz="5400" b="1" smtClean="0">
                <a:solidFill>
                  <a:srgbClr val="050300"/>
                </a:solidFill>
                <a:latin typeface="Playfair Display"/>
                <a:cs typeface="Arial" charset="0"/>
                <a:sym typeface="Playfair Display"/>
              </a:rPr>
              <a:t>Time Keeping</a:t>
            </a:r>
            <a:r>
              <a:rPr lang="en-US" smtClean="0">
                <a:solidFill>
                  <a:srgbClr val="050300"/>
                </a:solidFill>
                <a:latin typeface="Playfair Display"/>
                <a:cs typeface="Arial" charset="0"/>
                <a:sym typeface="Playfair Display"/>
              </a:rPr>
              <a:t/>
            </a:r>
            <a:br>
              <a:rPr lang="en-US" smtClean="0">
                <a:solidFill>
                  <a:srgbClr val="050300"/>
                </a:solidFill>
                <a:latin typeface="Playfair Display"/>
                <a:cs typeface="Arial" charset="0"/>
                <a:sym typeface="Playfair Display"/>
              </a:rPr>
            </a:br>
            <a:r>
              <a:rPr lang="en-US" smtClean="0">
                <a:solidFill>
                  <a:srgbClr val="050300"/>
                </a:solidFill>
                <a:latin typeface="Playfair Display"/>
                <a:cs typeface="Arial" charset="0"/>
                <a:sym typeface="Playfair Display"/>
              </a:rPr>
              <a:t/>
            </a:r>
            <a:br>
              <a:rPr lang="en-US" smtClean="0">
                <a:solidFill>
                  <a:srgbClr val="050300"/>
                </a:solidFill>
                <a:latin typeface="Playfair Display"/>
                <a:cs typeface="Arial" charset="0"/>
                <a:sym typeface="Playfair Display"/>
              </a:rPr>
            </a:br>
            <a:endParaRPr lang="en-US" smtClean="0">
              <a:solidFill>
                <a:srgbClr val="050300"/>
              </a:solidFill>
              <a:latin typeface="Playfair Display"/>
              <a:cs typeface="Arial" charset="0"/>
              <a:sym typeface="Playfair Display"/>
            </a:endParaRPr>
          </a:p>
        </p:txBody>
      </p:sp>
      <p:sp>
        <p:nvSpPr>
          <p:cNvPr id="19458" name="Google Shape;1027;p35"/>
          <p:cNvSpPr txBox="1">
            <a:spLocks noGrp="1"/>
          </p:cNvSpPr>
          <p:nvPr>
            <p:ph type="title" idx="2"/>
          </p:nvPr>
        </p:nvSpPr>
        <p:spPr>
          <a:xfrm>
            <a:off x="1331913" y="268291"/>
            <a:ext cx="900112" cy="841375"/>
          </a:xfrm>
          <a:ln>
            <a:solidFill>
              <a:schemeClr val="tx1"/>
            </a:solidFill>
          </a:ln>
        </p:spPr>
        <p:txBody>
          <a:bodyPr/>
          <a:lstStyle/>
          <a:p>
            <a:pPr eaLnBrk="1" hangingPunct="1">
              <a:spcBef>
                <a:spcPct val="0"/>
              </a:spcBef>
              <a:spcAft>
                <a:spcPct val="0"/>
              </a:spcAft>
              <a:buClr>
                <a:srgbClr val="FFEFDA"/>
              </a:buClr>
              <a:buFont typeface="Playfair Display"/>
              <a:buNone/>
            </a:pPr>
            <a:r>
              <a:rPr lang="en-US" smtClean="0">
                <a:solidFill>
                  <a:srgbClr val="050300"/>
                </a:solidFill>
                <a:latin typeface="Playfair Display"/>
                <a:cs typeface="Arial" charset="0"/>
                <a:sym typeface="Playfair Display"/>
              </a:rPr>
              <a:t>01</a:t>
            </a:r>
          </a:p>
        </p:txBody>
      </p:sp>
      <p:sp>
        <p:nvSpPr>
          <p:cNvPr id="19459" name="Google Shape;1029;p35"/>
          <p:cNvSpPr>
            <a:spLocks noChangeArrowheads="1"/>
          </p:cNvSpPr>
          <p:nvPr/>
        </p:nvSpPr>
        <p:spPr bwMode="auto">
          <a:xfrm>
            <a:off x="522288" y="196850"/>
            <a:ext cx="685800" cy="685800"/>
          </a:xfrm>
          <a:prstGeom prst="ellipse">
            <a:avLst/>
          </a:prstGeom>
          <a:solidFill>
            <a:schemeClr val="bg2"/>
          </a:solidFill>
          <a:ln w="9525">
            <a:noFill/>
            <a:round/>
            <a:headEnd/>
            <a:tailEnd/>
          </a:ln>
        </p:spPr>
        <p:txBody>
          <a:bodyPr lIns="91425" tIns="91425" rIns="91425" bIns="91425" anchor="ctr"/>
          <a:lstStyle/>
          <a:p>
            <a:pPr>
              <a:buClr>
                <a:srgbClr val="000000"/>
              </a:buClr>
              <a:buFont typeface="Arial" charset="0"/>
              <a:buNone/>
            </a:pPr>
            <a:endParaRPr lang="en-US"/>
          </a:p>
        </p:txBody>
      </p:sp>
    </p:spTree>
  </p:cSld>
  <p:clrMapOvr>
    <a:masterClrMapping/>
  </p:clrMapOvr>
  <p:transition>
    <p:split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Google Shape;1037;p36"/>
          <p:cNvSpPr>
            <a:spLocks noChangeArrowheads="1"/>
          </p:cNvSpPr>
          <p:nvPr/>
        </p:nvSpPr>
        <p:spPr bwMode="auto">
          <a:xfrm>
            <a:off x="7786688" y="357189"/>
            <a:ext cx="831850" cy="831850"/>
          </a:xfrm>
          <a:prstGeom prst="ellipse">
            <a:avLst/>
          </a:prstGeom>
          <a:solidFill>
            <a:schemeClr val="tx2"/>
          </a:solidFill>
          <a:ln w="9525">
            <a:noFill/>
            <a:round/>
            <a:headEnd/>
            <a:tailEnd/>
          </a:ln>
        </p:spPr>
        <p:txBody>
          <a:bodyPr lIns="91425" tIns="91425" rIns="91425" bIns="91425" anchor="ctr"/>
          <a:lstStyle/>
          <a:p>
            <a:pPr>
              <a:buClr>
                <a:srgbClr val="000000"/>
              </a:buClr>
              <a:buFont typeface="Arial" charset="0"/>
              <a:buNone/>
            </a:pPr>
            <a:endParaRPr lang="en-US"/>
          </a:p>
        </p:txBody>
      </p:sp>
      <p:grpSp>
        <p:nvGrpSpPr>
          <p:cNvPr id="21506" name="Google Shape;1038;p36"/>
          <p:cNvGrpSpPr>
            <a:grpSpLocks/>
          </p:cNvGrpSpPr>
          <p:nvPr/>
        </p:nvGrpSpPr>
        <p:grpSpPr bwMode="auto">
          <a:xfrm rot="5400000">
            <a:off x="7669212" y="617538"/>
            <a:ext cx="354013" cy="1119188"/>
            <a:chOff x="7914125" y="539500"/>
            <a:chExt cx="260351" cy="824006"/>
          </a:xfrm>
        </p:grpSpPr>
        <p:sp>
          <p:nvSpPr>
            <p:cNvPr id="21508" name="Google Shape;1039;p36"/>
            <p:cNvSpPr>
              <a:spLocks noChangeArrowheads="1"/>
            </p:cNvSpPr>
            <p:nvPr/>
          </p:nvSpPr>
          <p:spPr bwMode="auto">
            <a:xfrm>
              <a:off x="7914125" y="539500"/>
              <a:ext cx="99900" cy="9990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lIns="91425" tIns="91425" rIns="91425" bIns="91425" anchor="ctr"/>
            <a:lstStyle/>
            <a:p>
              <a:pPr>
                <a:buClr>
                  <a:srgbClr val="000000"/>
                </a:buClr>
                <a:buFont typeface="Arial" charset="0"/>
                <a:buNone/>
              </a:pPr>
              <a:endParaRPr lang="en-US"/>
            </a:p>
          </p:txBody>
        </p:sp>
        <p:sp>
          <p:nvSpPr>
            <p:cNvPr id="21509" name="Google Shape;1040;p36"/>
            <p:cNvSpPr>
              <a:spLocks noChangeArrowheads="1"/>
            </p:cNvSpPr>
            <p:nvPr/>
          </p:nvSpPr>
          <p:spPr bwMode="auto">
            <a:xfrm>
              <a:off x="8074576" y="539500"/>
              <a:ext cx="99900" cy="9990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lIns="91425" tIns="91425" rIns="91425" bIns="91425" anchor="ctr"/>
            <a:lstStyle/>
            <a:p>
              <a:pPr>
                <a:buClr>
                  <a:srgbClr val="000000"/>
                </a:buClr>
                <a:buFont typeface="Arial" charset="0"/>
                <a:buNone/>
              </a:pPr>
              <a:endParaRPr lang="en-US"/>
            </a:p>
          </p:txBody>
        </p:sp>
        <p:sp>
          <p:nvSpPr>
            <p:cNvPr id="21510" name="Google Shape;1041;p36"/>
            <p:cNvSpPr>
              <a:spLocks noChangeArrowheads="1"/>
            </p:cNvSpPr>
            <p:nvPr/>
          </p:nvSpPr>
          <p:spPr bwMode="auto">
            <a:xfrm>
              <a:off x="7914125" y="720531"/>
              <a:ext cx="99900" cy="9990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lIns="91425" tIns="91425" rIns="91425" bIns="91425" anchor="ctr"/>
            <a:lstStyle/>
            <a:p>
              <a:pPr>
                <a:buClr>
                  <a:srgbClr val="000000"/>
                </a:buClr>
                <a:buFont typeface="Arial" charset="0"/>
                <a:buNone/>
              </a:pPr>
              <a:endParaRPr lang="en-US"/>
            </a:p>
          </p:txBody>
        </p:sp>
        <p:sp>
          <p:nvSpPr>
            <p:cNvPr id="21511" name="Google Shape;1042;p36"/>
            <p:cNvSpPr>
              <a:spLocks noChangeArrowheads="1"/>
            </p:cNvSpPr>
            <p:nvPr/>
          </p:nvSpPr>
          <p:spPr bwMode="auto">
            <a:xfrm>
              <a:off x="8074576" y="720531"/>
              <a:ext cx="99900" cy="9990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lIns="91425" tIns="91425" rIns="91425" bIns="91425" anchor="ctr"/>
            <a:lstStyle/>
            <a:p>
              <a:pPr>
                <a:buClr>
                  <a:srgbClr val="000000"/>
                </a:buClr>
                <a:buFont typeface="Arial" charset="0"/>
                <a:buNone/>
              </a:pPr>
              <a:endParaRPr lang="en-US"/>
            </a:p>
          </p:txBody>
        </p:sp>
        <p:sp>
          <p:nvSpPr>
            <p:cNvPr id="21512" name="Google Shape;1043;p36"/>
            <p:cNvSpPr>
              <a:spLocks noChangeArrowheads="1"/>
            </p:cNvSpPr>
            <p:nvPr/>
          </p:nvSpPr>
          <p:spPr bwMode="auto">
            <a:xfrm>
              <a:off x="7914125" y="901556"/>
              <a:ext cx="99900" cy="9990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lIns="91425" tIns="91425" rIns="91425" bIns="91425" anchor="ctr"/>
            <a:lstStyle/>
            <a:p>
              <a:pPr>
                <a:buClr>
                  <a:srgbClr val="000000"/>
                </a:buClr>
                <a:buFont typeface="Arial" charset="0"/>
                <a:buNone/>
              </a:pPr>
              <a:endParaRPr lang="en-US"/>
            </a:p>
          </p:txBody>
        </p:sp>
        <p:sp>
          <p:nvSpPr>
            <p:cNvPr id="21513" name="Google Shape;1044;p36"/>
            <p:cNvSpPr>
              <a:spLocks noChangeArrowheads="1"/>
            </p:cNvSpPr>
            <p:nvPr/>
          </p:nvSpPr>
          <p:spPr bwMode="auto">
            <a:xfrm>
              <a:off x="8074576" y="901556"/>
              <a:ext cx="99900" cy="9990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lIns="91425" tIns="91425" rIns="91425" bIns="91425" anchor="ctr"/>
            <a:lstStyle/>
            <a:p>
              <a:pPr>
                <a:buClr>
                  <a:srgbClr val="000000"/>
                </a:buClr>
                <a:buFont typeface="Arial" charset="0"/>
                <a:buNone/>
              </a:pPr>
              <a:endParaRPr lang="en-US"/>
            </a:p>
          </p:txBody>
        </p:sp>
        <p:sp>
          <p:nvSpPr>
            <p:cNvPr id="21514" name="Google Shape;1045;p36"/>
            <p:cNvSpPr>
              <a:spLocks noChangeArrowheads="1"/>
            </p:cNvSpPr>
            <p:nvPr/>
          </p:nvSpPr>
          <p:spPr bwMode="auto">
            <a:xfrm>
              <a:off x="7914125" y="1082581"/>
              <a:ext cx="99900" cy="9990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lIns="91425" tIns="91425" rIns="91425" bIns="91425" anchor="ctr"/>
            <a:lstStyle/>
            <a:p>
              <a:pPr>
                <a:buClr>
                  <a:srgbClr val="000000"/>
                </a:buClr>
                <a:buFont typeface="Arial" charset="0"/>
                <a:buNone/>
              </a:pPr>
              <a:endParaRPr lang="en-US"/>
            </a:p>
          </p:txBody>
        </p:sp>
        <p:sp>
          <p:nvSpPr>
            <p:cNvPr id="21515" name="Google Shape;1046;p36"/>
            <p:cNvSpPr>
              <a:spLocks noChangeArrowheads="1"/>
            </p:cNvSpPr>
            <p:nvPr/>
          </p:nvSpPr>
          <p:spPr bwMode="auto">
            <a:xfrm>
              <a:off x="8074576" y="1082581"/>
              <a:ext cx="99900" cy="9990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lIns="91425" tIns="91425" rIns="91425" bIns="91425" anchor="ctr"/>
            <a:lstStyle/>
            <a:p>
              <a:pPr>
                <a:buClr>
                  <a:srgbClr val="000000"/>
                </a:buClr>
                <a:buFont typeface="Arial" charset="0"/>
                <a:buNone/>
              </a:pPr>
              <a:endParaRPr lang="en-US"/>
            </a:p>
          </p:txBody>
        </p:sp>
        <p:sp>
          <p:nvSpPr>
            <p:cNvPr id="21516" name="Google Shape;1047;p36"/>
            <p:cNvSpPr>
              <a:spLocks noChangeArrowheads="1"/>
            </p:cNvSpPr>
            <p:nvPr/>
          </p:nvSpPr>
          <p:spPr bwMode="auto">
            <a:xfrm>
              <a:off x="7914125" y="1263606"/>
              <a:ext cx="99900" cy="9990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lIns="91425" tIns="91425" rIns="91425" bIns="91425" anchor="ctr"/>
            <a:lstStyle/>
            <a:p>
              <a:pPr>
                <a:buClr>
                  <a:srgbClr val="000000"/>
                </a:buClr>
                <a:buFont typeface="Arial" charset="0"/>
                <a:buNone/>
              </a:pPr>
              <a:endParaRPr lang="en-US"/>
            </a:p>
          </p:txBody>
        </p:sp>
        <p:sp>
          <p:nvSpPr>
            <p:cNvPr id="21517" name="Google Shape;1048;p36"/>
            <p:cNvSpPr>
              <a:spLocks noChangeArrowheads="1"/>
            </p:cNvSpPr>
            <p:nvPr/>
          </p:nvSpPr>
          <p:spPr bwMode="auto">
            <a:xfrm>
              <a:off x="8074576" y="1263606"/>
              <a:ext cx="99900" cy="9990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lIns="91425" tIns="91425" rIns="91425" bIns="91425" anchor="ctr"/>
            <a:lstStyle/>
            <a:p>
              <a:pPr>
                <a:buClr>
                  <a:srgbClr val="000000"/>
                </a:buClr>
                <a:buFont typeface="Arial" charset="0"/>
                <a:buNone/>
              </a:pPr>
              <a:endParaRPr lang="en-US"/>
            </a:p>
          </p:txBody>
        </p:sp>
      </p:grpSp>
      <p:sp>
        <p:nvSpPr>
          <p:cNvPr id="21507" name="Google Shape;1026;p35"/>
          <p:cNvSpPr txBox="1">
            <a:spLocks/>
          </p:cNvSpPr>
          <p:nvPr/>
        </p:nvSpPr>
        <p:spPr bwMode="auto">
          <a:xfrm>
            <a:off x="755656" y="915991"/>
            <a:ext cx="6784975" cy="2016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5" tIns="91425" rIns="91425" bIns="91425"/>
          <a:lstStyle/>
          <a:p>
            <a:pPr>
              <a:buClr>
                <a:srgbClr val="050300"/>
              </a:buClr>
              <a:buSzPts val="3000"/>
              <a:buFont typeface="Arial" charset="0"/>
              <a:buChar char="•"/>
            </a:pPr>
            <a:r>
              <a:rPr lang="en-US" sz="3600" dirty="0" smtClean="0">
                <a:solidFill>
                  <a:schemeClr val="tx1"/>
                </a:solidFill>
                <a:latin typeface="Playfair Display"/>
                <a:sym typeface="Playfair Display"/>
              </a:rPr>
              <a:t> DTR </a:t>
            </a:r>
            <a:r>
              <a:rPr lang="en-US" sz="3600" dirty="0">
                <a:solidFill>
                  <a:schemeClr val="tx1"/>
                </a:solidFill>
                <a:latin typeface="Playfair Display"/>
                <a:sym typeface="Playfair Display"/>
              </a:rPr>
              <a:t>Submission</a:t>
            </a:r>
          </a:p>
          <a:p>
            <a:pPr>
              <a:buClr>
                <a:srgbClr val="050300"/>
              </a:buClr>
              <a:buSzPts val="3000"/>
              <a:buFont typeface="Arial" charset="0"/>
              <a:buNone/>
            </a:pPr>
            <a:endParaRPr lang="en-US" sz="3600" dirty="0">
              <a:solidFill>
                <a:schemeClr val="tx1"/>
              </a:solidFill>
              <a:latin typeface="Playfair Display"/>
              <a:sym typeface="Playfair Display"/>
            </a:endParaRPr>
          </a:p>
          <a:p>
            <a:pPr>
              <a:buClr>
                <a:srgbClr val="050300"/>
              </a:buClr>
              <a:buSzPts val="3000"/>
              <a:buFont typeface="Arial" charset="0"/>
              <a:buChar char="•"/>
            </a:pPr>
            <a:r>
              <a:rPr lang="en-US" sz="3600" dirty="0">
                <a:solidFill>
                  <a:schemeClr val="tx1"/>
                </a:solidFill>
                <a:latin typeface="Playfair Display"/>
                <a:sym typeface="Playfair Display"/>
              </a:rPr>
              <a:t> Unauthorized Absences</a:t>
            </a:r>
          </a:p>
          <a:p>
            <a:pPr>
              <a:buClr>
                <a:srgbClr val="050300"/>
              </a:buClr>
              <a:buSzPts val="3000"/>
              <a:buFont typeface="Arial" charset="0"/>
              <a:buNone/>
            </a:pPr>
            <a:endParaRPr lang="en-US" sz="3600" dirty="0">
              <a:solidFill>
                <a:schemeClr val="tx1"/>
              </a:solidFill>
              <a:latin typeface="Playfair Display"/>
              <a:sym typeface="Playfair Display"/>
            </a:endParaRPr>
          </a:p>
          <a:p>
            <a:pPr>
              <a:buClr>
                <a:srgbClr val="050300"/>
              </a:buClr>
              <a:buSzPts val="3000"/>
              <a:buFont typeface="Arial" charset="0"/>
              <a:buChar char="•"/>
            </a:pPr>
            <a:r>
              <a:rPr lang="en-US" sz="3600" dirty="0">
                <a:solidFill>
                  <a:schemeClr val="tx1"/>
                </a:solidFill>
                <a:latin typeface="Playfair Display"/>
                <a:sym typeface="Playfair Display"/>
              </a:rPr>
              <a:t> Filing of Leaves (deadlines)</a:t>
            </a:r>
            <a:r>
              <a:rPr lang="en-US" sz="3000" dirty="0">
                <a:solidFill>
                  <a:schemeClr val="tx1"/>
                </a:solidFill>
                <a:latin typeface="Playfair Display"/>
                <a:sym typeface="Playfair Display"/>
              </a:rPr>
              <a:t> </a:t>
            </a:r>
            <a:br>
              <a:rPr lang="en-US" sz="3000" dirty="0">
                <a:solidFill>
                  <a:schemeClr val="tx1"/>
                </a:solidFill>
                <a:latin typeface="Playfair Display"/>
                <a:sym typeface="Playfair Display"/>
              </a:rPr>
            </a:br>
            <a:endParaRPr lang="en-US" sz="3000" dirty="0">
              <a:solidFill>
                <a:schemeClr val="tx1"/>
              </a:solidFill>
              <a:latin typeface="Playfair Display"/>
              <a:sym typeface="Playfair Display"/>
            </a:endParaRPr>
          </a:p>
        </p:txBody>
      </p:sp>
    </p:spTree>
  </p:cSld>
  <p:clrMapOvr>
    <a:masterClrMapping/>
  </p:clrMapOvr>
  <p:transition>
    <p:split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Google Shape;1026;p35"/>
          <p:cNvSpPr txBox="1">
            <a:spLocks noGrp="1"/>
          </p:cNvSpPr>
          <p:nvPr>
            <p:ph type="title"/>
          </p:nvPr>
        </p:nvSpPr>
        <p:spPr>
          <a:xfrm>
            <a:off x="2124075" y="1635128"/>
            <a:ext cx="5329238" cy="1673225"/>
          </a:xfrm>
        </p:spPr>
        <p:txBody>
          <a:bodyPr/>
          <a:lstStyle/>
          <a:p>
            <a:pPr algn="ctr" eaLnBrk="1" hangingPunct="1">
              <a:spcBef>
                <a:spcPct val="0"/>
              </a:spcBef>
              <a:spcAft>
                <a:spcPct val="0"/>
              </a:spcAft>
              <a:buClr>
                <a:srgbClr val="050300"/>
              </a:buClr>
              <a:buFont typeface="Playfair Display"/>
              <a:buNone/>
            </a:pPr>
            <a:r>
              <a:rPr lang="en-US" sz="5400" b="1" smtClean="0">
                <a:solidFill>
                  <a:srgbClr val="050300"/>
                </a:solidFill>
                <a:latin typeface="Playfair Display"/>
                <a:cs typeface="Arial" charset="0"/>
                <a:sym typeface="Playfair Display"/>
              </a:rPr>
              <a:t>Sales Performance</a:t>
            </a:r>
          </a:p>
        </p:txBody>
      </p:sp>
      <p:sp>
        <p:nvSpPr>
          <p:cNvPr id="23554" name="Google Shape;1027;p35"/>
          <p:cNvSpPr txBox="1">
            <a:spLocks noGrp="1"/>
          </p:cNvSpPr>
          <p:nvPr>
            <p:ph type="title" idx="2"/>
          </p:nvPr>
        </p:nvSpPr>
        <p:spPr>
          <a:xfrm>
            <a:off x="1258894" y="195266"/>
            <a:ext cx="954087" cy="892175"/>
          </a:xfrm>
          <a:ln>
            <a:solidFill>
              <a:schemeClr val="tx1"/>
            </a:solidFill>
          </a:ln>
        </p:spPr>
        <p:txBody>
          <a:bodyPr/>
          <a:lstStyle/>
          <a:p>
            <a:pPr eaLnBrk="1" hangingPunct="1">
              <a:spcBef>
                <a:spcPct val="0"/>
              </a:spcBef>
              <a:spcAft>
                <a:spcPct val="0"/>
              </a:spcAft>
              <a:buClr>
                <a:srgbClr val="FFEFDA"/>
              </a:buClr>
              <a:buFont typeface="Playfair Display"/>
              <a:buNone/>
            </a:pPr>
            <a:r>
              <a:rPr lang="en-US" smtClean="0">
                <a:solidFill>
                  <a:srgbClr val="050300"/>
                </a:solidFill>
                <a:latin typeface="Playfair Display"/>
                <a:cs typeface="Arial" charset="0"/>
                <a:sym typeface="Playfair Display"/>
              </a:rPr>
              <a:t>02</a:t>
            </a:r>
          </a:p>
        </p:txBody>
      </p:sp>
      <p:sp>
        <p:nvSpPr>
          <p:cNvPr id="23555" name="Google Shape;1029;p35"/>
          <p:cNvSpPr>
            <a:spLocks noChangeArrowheads="1"/>
          </p:cNvSpPr>
          <p:nvPr/>
        </p:nvSpPr>
        <p:spPr bwMode="auto">
          <a:xfrm>
            <a:off x="522288" y="196850"/>
            <a:ext cx="685800" cy="685800"/>
          </a:xfrm>
          <a:prstGeom prst="ellipse">
            <a:avLst/>
          </a:prstGeom>
          <a:solidFill>
            <a:schemeClr val="bg2"/>
          </a:solidFill>
          <a:ln w="9525">
            <a:noFill/>
            <a:round/>
            <a:headEnd/>
            <a:tailEnd/>
          </a:ln>
        </p:spPr>
        <p:txBody>
          <a:bodyPr lIns="91425" tIns="91425" rIns="91425" bIns="91425" anchor="ctr"/>
          <a:lstStyle/>
          <a:p>
            <a:pPr>
              <a:buClr>
                <a:srgbClr val="000000"/>
              </a:buClr>
              <a:buFont typeface="Arial" charset="0"/>
              <a:buNone/>
            </a:pPr>
            <a:endParaRPr lang="en-US"/>
          </a:p>
        </p:txBody>
      </p:sp>
    </p:spTree>
  </p:cSld>
  <p:clrMapOvr>
    <a:masterClrMapping/>
  </p:clrMapOvr>
  <p:transition>
    <p:split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Google Shape;1037;p36"/>
          <p:cNvSpPr>
            <a:spLocks noChangeArrowheads="1"/>
          </p:cNvSpPr>
          <p:nvPr/>
        </p:nvSpPr>
        <p:spPr bwMode="auto">
          <a:xfrm>
            <a:off x="7786688" y="357189"/>
            <a:ext cx="831850" cy="831850"/>
          </a:xfrm>
          <a:prstGeom prst="ellipse">
            <a:avLst/>
          </a:prstGeom>
          <a:solidFill>
            <a:schemeClr val="tx2"/>
          </a:solidFill>
          <a:ln w="9525">
            <a:noFill/>
            <a:round/>
            <a:headEnd/>
            <a:tailEnd/>
          </a:ln>
        </p:spPr>
        <p:txBody>
          <a:bodyPr lIns="91425" tIns="91425" rIns="91425" bIns="91425" anchor="ctr"/>
          <a:lstStyle/>
          <a:p>
            <a:pPr>
              <a:buClr>
                <a:srgbClr val="000000"/>
              </a:buClr>
              <a:buFont typeface="Arial" charset="0"/>
              <a:buNone/>
            </a:pPr>
            <a:endParaRPr lang="en-US"/>
          </a:p>
        </p:txBody>
      </p:sp>
      <p:grpSp>
        <p:nvGrpSpPr>
          <p:cNvPr id="25602" name="Google Shape;1038;p36"/>
          <p:cNvGrpSpPr>
            <a:grpSpLocks/>
          </p:cNvGrpSpPr>
          <p:nvPr/>
        </p:nvGrpSpPr>
        <p:grpSpPr bwMode="auto">
          <a:xfrm rot="5400000">
            <a:off x="7669212" y="617538"/>
            <a:ext cx="354013" cy="1119188"/>
            <a:chOff x="7914125" y="539500"/>
            <a:chExt cx="260351" cy="824006"/>
          </a:xfrm>
        </p:grpSpPr>
        <p:sp>
          <p:nvSpPr>
            <p:cNvPr id="25604" name="Google Shape;1039;p36"/>
            <p:cNvSpPr>
              <a:spLocks noChangeArrowheads="1"/>
            </p:cNvSpPr>
            <p:nvPr/>
          </p:nvSpPr>
          <p:spPr bwMode="auto">
            <a:xfrm>
              <a:off x="7914125" y="539500"/>
              <a:ext cx="99900" cy="9990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lIns="91425" tIns="91425" rIns="91425" bIns="91425" anchor="ctr"/>
            <a:lstStyle/>
            <a:p>
              <a:pPr>
                <a:buClr>
                  <a:srgbClr val="000000"/>
                </a:buClr>
                <a:buFont typeface="Arial" charset="0"/>
                <a:buNone/>
              </a:pPr>
              <a:endParaRPr lang="en-US"/>
            </a:p>
          </p:txBody>
        </p:sp>
        <p:sp>
          <p:nvSpPr>
            <p:cNvPr id="25605" name="Google Shape;1040;p36"/>
            <p:cNvSpPr>
              <a:spLocks noChangeArrowheads="1"/>
            </p:cNvSpPr>
            <p:nvPr/>
          </p:nvSpPr>
          <p:spPr bwMode="auto">
            <a:xfrm>
              <a:off x="8074576" y="539500"/>
              <a:ext cx="99900" cy="9990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lIns="91425" tIns="91425" rIns="91425" bIns="91425" anchor="ctr"/>
            <a:lstStyle/>
            <a:p>
              <a:pPr>
                <a:buClr>
                  <a:srgbClr val="000000"/>
                </a:buClr>
                <a:buFont typeface="Arial" charset="0"/>
                <a:buNone/>
              </a:pPr>
              <a:endParaRPr lang="en-US"/>
            </a:p>
          </p:txBody>
        </p:sp>
        <p:sp>
          <p:nvSpPr>
            <p:cNvPr id="25606" name="Google Shape;1041;p36"/>
            <p:cNvSpPr>
              <a:spLocks noChangeArrowheads="1"/>
            </p:cNvSpPr>
            <p:nvPr/>
          </p:nvSpPr>
          <p:spPr bwMode="auto">
            <a:xfrm>
              <a:off x="7914125" y="720531"/>
              <a:ext cx="99900" cy="9990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lIns="91425" tIns="91425" rIns="91425" bIns="91425" anchor="ctr"/>
            <a:lstStyle/>
            <a:p>
              <a:pPr>
                <a:buClr>
                  <a:srgbClr val="000000"/>
                </a:buClr>
                <a:buFont typeface="Arial" charset="0"/>
                <a:buNone/>
              </a:pPr>
              <a:endParaRPr lang="en-US"/>
            </a:p>
          </p:txBody>
        </p:sp>
        <p:sp>
          <p:nvSpPr>
            <p:cNvPr id="25607" name="Google Shape;1042;p36"/>
            <p:cNvSpPr>
              <a:spLocks noChangeArrowheads="1"/>
            </p:cNvSpPr>
            <p:nvPr/>
          </p:nvSpPr>
          <p:spPr bwMode="auto">
            <a:xfrm>
              <a:off x="8074576" y="720531"/>
              <a:ext cx="99900" cy="9990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lIns="91425" tIns="91425" rIns="91425" bIns="91425" anchor="ctr"/>
            <a:lstStyle/>
            <a:p>
              <a:pPr>
                <a:buClr>
                  <a:srgbClr val="000000"/>
                </a:buClr>
                <a:buFont typeface="Arial" charset="0"/>
                <a:buNone/>
              </a:pPr>
              <a:endParaRPr lang="en-US"/>
            </a:p>
          </p:txBody>
        </p:sp>
        <p:sp>
          <p:nvSpPr>
            <p:cNvPr id="25608" name="Google Shape;1043;p36"/>
            <p:cNvSpPr>
              <a:spLocks noChangeArrowheads="1"/>
            </p:cNvSpPr>
            <p:nvPr/>
          </p:nvSpPr>
          <p:spPr bwMode="auto">
            <a:xfrm>
              <a:off x="7914125" y="901556"/>
              <a:ext cx="99900" cy="9990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lIns="91425" tIns="91425" rIns="91425" bIns="91425" anchor="ctr"/>
            <a:lstStyle/>
            <a:p>
              <a:pPr>
                <a:buClr>
                  <a:srgbClr val="000000"/>
                </a:buClr>
                <a:buFont typeface="Arial" charset="0"/>
                <a:buNone/>
              </a:pPr>
              <a:endParaRPr lang="en-US"/>
            </a:p>
          </p:txBody>
        </p:sp>
        <p:sp>
          <p:nvSpPr>
            <p:cNvPr id="25609" name="Google Shape;1044;p36"/>
            <p:cNvSpPr>
              <a:spLocks noChangeArrowheads="1"/>
            </p:cNvSpPr>
            <p:nvPr/>
          </p:nvSpPr>
          <p:spPr bwMode="auto">
            <a:xfrm>
              <a:off x="8074576" y="901556"/>
              <a:ext cx="99900" cy="9990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lIns="91425" tIns="91425" rIns="91425" bIns="91425" anchor="ctr"/>
            <a:lstStyle/>
            <a:p>
              <a:pPr>
                <a:buClr>
                  <a:srgbClr val="000000"/>
                </a:buClr>
                <a:buFont typeface="Arial" charset="0"/>
                <a:buNone/>
              </a:pPr>
              <a:endParaRPr lang="en-US"/>
            </a:p>
          </p:txBody>
        </p:sp>
        <p:sp>
          <p:nvSpPr>
            <p:cNvPr id="25610" name="Google Shape;1045;p36"/>
            <p:cNvSpPr>
              <a:spLocks noChangeArrowheads="1"/>
            </p:cNvSpPr>
            <p:nvPr/>
          </p:nvSpPr>
          <p:spPr bwMode="auto">
            <a:xfrm>
              <a:off x="7914125" y="1082581"/>
              <a:ext cx="99900" cy="9990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lIns="91425" tIns="91425" rIns="91425" bIns="91425" anchor="ctr"/>
            <a:lstStyle/>
            <a:p>
              <a:pPr>
                <a:buClr>
                  <a:srgbClr val="000000"/>
                </a:buClr>
                <a:buFont typeface="Arial" charset="0"/>
                <a:buNone/>
              </a:pPr>
              <a:endParaRPr lang="en-US"/>
            </a:p>
          </p:txBody>
        </p:sp>
        <p:sp>
          <p:nvSpPr>
            <p:cNvPr id="25611" name="Google Shape;1046;p36"/>
            <p:cNvSpPr>
              <a:spLocks noChangeArrowheads="1"/>
            </p:cNvSpPr>
            <p:nvPr/>
          </p:nvSpPr>
          <p:spPr bwMode="auto">
            <a:xfrm>
              <a:off x="8074576" y="1082581"/>
              <a:ext cx="99900" cy="9990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lIns="91425" tIns="91425" rIns="91425" bIns="91425" anchor="ctr"/>
            <a:lstStyle/>
            <a:p>
              <a:pPr>
                <a:buClr>
                  <a:srgbClr val="000000"/>
                </a:buClr>
                <a:buFont typeface="Arial" charset="0"/>
                <a:buNone/>
              </a:pPr>
              <a:endParaRPr lang="en-US"/>
            </a:p>
          </p:txBody>
        </p:sp>
        <p:sp>
          <p:nvSpPr>
            <p:cNvPr id="25612" name="Google Shape;1047;p36"/>
            <p:cNvSpPr>
              <a:spLocks noChangeArrowheads="1"/>
            </p:cNvSpPr>
            <p:nvPr/>
          </p:nvSpPr>
          <p:spPr bwMode="auto">
            <a:xfrm>
              <a:off x="7914125" y="1263606"/>
              <a:ext cx="99900" cy="9990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lIns="91425" tIns="91425" rIns="91425" bIns="91425" anchor="ctr"/>
            <a:lstStyle/>
            <a:p>
              <a:pPr>
                <a:buClr>
                  <a:srgbClr val="000000"/>
                </a:buClr>
                <a:buFont typeface="Arial" charset="0"/>
                <a:buNone/>
              </a:pPr>
              <a:endParaRPr lang="en-US"/>
            </a:p>
          </p:txBody>
        </p:sp>
        <p:sp>
          <p:nvSpPr>
            <p:cNvPr id="25613" name="Google Shape;1048;p36"/>
            <p:cNvSpPr>
              <a:spLocks noChangeArrowheads="1"/>
            </p:cNvSpPr>
            <p:nvPr/>
          </p:nvSpPr>
          <p:spPr bwMode="auto">
            <a:xfrm>
              <a:off x="8074576" y="1263606"/>
              <a:ext cx="99900" cy="9990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lIns="91425" tIns="91425" rIns="91425" bIns="91425" anchor="ctr"/>
            <a:lstStyle/>
            <a:p>
              <a:pPr>
                <a:buClr>
                  <a:srgbClr val="000000"/>
                </a:buClr>
                <a:buFont typeface="Arial" charset="0"/>
                <a:buNone/>
              </a:pPr>
              <a:endParaRPr lang="en-US"/>
            </a:p>
          </p:txBody>
        </p:sp>
      </p:grpSp>
      <p:sp>
        <p:nvSpPr>
          <p:cNvPr id="25603" name="Google Shape;1026;p35"/>
          <p:cNvSpPr txBox="1">
            <a:spLocks/>
          </p:cNvSpPr>
          <p:nvPr/>
        </p:nvSpPr>
        <p:spPr bwMode="auto">
          <a:xfrm>
            <a:off x="142844" y="214296"/>
            <a:ext cx="8750331" cy="4608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5" tIns="91425" rIns="91425" bIns="91425"/>
          <a:lstStyle/>
          <a:p>
            <a:pPr>
              <a:buClr>
                <a:srgbClr val="050300"/>
              </a:buClr>
              <a:buSzPts val="3000"/>
              <a:buFont typeface="Arial" charset="0"/>
              <a:buNone/>
            </a:pPr>
            <a:r>
              <a:rPr lang="en-PH" sz="3200" b="1" dirty="0"/>
              <a:t>Daily Sales Report</a:t>
            </a:r>
            <a:r>
              <a:rPr lang="en-US" sz="3000" dirty="0">
                <a:solidFill>
                  <a:srgbClr val="050300"/>
                </a:solidFill>
                <a:latin typeface="Playfair Display"/>
                <a:sym typeface="Playfair Display"/>
              </a:rPr>
              <a:t> </a:t>
            </a:r>
            <a:r>
              <a:rPr lang="en-US" sz="3000" b="1" dirty="0">
                <a:solidFill>
                  <a:srgbClr val="050300"/>
                </a:solidFill>
                <a:latin typeface="Playfair Display"/>
                <a:sym typeface="Playfair Display"/>
              </a:rPr>
              <a:t>As Of</a:t>
            </a:r>
            <a:r>
              <a:rPr lang="en-US" sz="3000" dirty="0">
                <a:solidFill>
                  <a:srgbClr val="050300"/>
                </a:solidFill>
                <a:latin typeface="Playfair Display"/>
                <a:sym typeface="Playfair Display"/>
              </a:rPr>
              <a:t> </a:t>
            </a:r>
            <a:r>
              <a:rPr lang="en-US" sz="3000" dirty="0" smtClean="0">
                <a:solidFill>
                  <a:srgbClr val="050300"/>
                </a:solidFill>
                <a:latin typeface="Playfair Display"/>
                <a:sym typeface="Playfair Display"/>
              </a:rPr>
              <a:t>(January)</a:t>
            </a:r>
            <a:endParaRPr lang="en-US" sz="3000" dirty="0">
              <a:solidFill>
                <a:srgbClr val="050300"/>
              </a:solidFill>
              <a:latin typeface="Playfair Display"/>
              <a:sym typeface="Playfair Display"/>
            </a:endParaRPr>
          </a:p>
        </p:txBody>
      </p:sp>
    </p:spTree>
  </p:cSld>
  <p:clrMapOvr>
    <a:masterClrMapping/>
  </p:clrMapOvr>
  <p:transition>
    <p:split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Google Shape;1037;p36"/>
          <p:cNvSpPr>
            <a:spLocks noChangeArrowheads="1"/>
          </p:cNvSpPr>
          <p:nvPr/>
        </p:nvSpPr>
        <p:spPr bwMode="auto">
          <a:xfrm>
            <a:off x="7786688" y="357189"/>
            <a:ext cx="831850" cy="831850"/>
          </a:xfrm>
          <a:prstGeom prst="ellipse">
            <a:avLst/>
          </a:prstGeom>
          <a:solidFill>
            <a:schemeClr val="tx2"/>
          </a:solidFill>
          <a:ln w="9525">
            <a:noFill/>
            <a:round/>
            <a:headEnd/>
            <a:tailEnd/>
          </a:ln>
        </p:spPr>
        <p:txBody>
          <a:bodyPr lIns="91425" tIns="91425" rIns="91425" bIns="91425" anchor="ctr"/>
          <a:lstStyle/>
          <a:p>
            <a:pPr>
              <a:buClr>
                <a:srgbClr val="000000"/>
              </a:buClr>
              <a:buFont typeface="Arial" charset="0"/>
              <a:buNone/>
            </a:pPr>
            <a:endParaRPr lang="en-US"/>
          </a:p>
        </p:txBody>
      </p:sp>
      <p:grpSp>
        <p:nvGrpSpPr>
          <p:cNvPr id="27650" name="Google Shape;1038;p36"/>
          <p:cNvGrpSpPr>
            <a:grpSpLocks/>
          </p:cNvGrpSpPr>
          <p:nvPr/>
        </p:nvGrpSpPr>
        <p:grpSpPr bwMode="auto">
          <a:xfrm rot="5400000">
            <a:off x="7669212" y="617538"/>
            <a:ext cx="354013" cy="1119188"/>
            <a:chOff x="7914125" y="539500"/>
            <a:chExt cx="260351" cy="824006"/>
          </a:xfrm>
        </p:grpSpPr>
        <p:sp>
          <p:nvSpPr>
            <p:cNvPr id="27652" name="Google Shape;1039;p36"/>
            <p:cNvSpPr>
              <a:spLocks noChangeArrowheads="1"/>
            </p:cNvSpPr>
            <p:nvPr/>
          </p:nvSpPr>
          <p:spPr bwMode="auto">
            <a:xfrm>
              <a:off x="7914125" y="539500"/>
              <a:ext cx="99900" cy="9990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lIns="91425" tIns="91425" rIns="91425" bIns="91425" anchor="ctr"/>
            <a:lstStyle/>
            <a:p>
              <a:pPr>
                <a:buClr>
                  <a:srgbClr val="000000"/>
                </a:buClr>
                <a:buFont typeface="Arial" charset="0"/>
                <a:buNone/>
              </a:pPr>
              <a:endParaRPr lang="en-US"/>
            </a:p>
          </p:txBody>
        </p:sp>
        <p:sp>
          <p:nvSpPr>
            <p:cNvPr id="27653" name="Google Shape;1040;p36"/>
            <p:cNvSpPr>
              <a:spLocks noChangeArrowheads="1"/>
            </p:cNvSpPr>
            <p:nvPr/>
          </p:nvSpPr>
          <p:spPr bwMode="auto">
            <a:xfrm>
              <a:off x="8074576" y="539500"/>
              <a:ext cx="99900" cy="9990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lIns="91425" tIns="91425" rIns="91425" bIns="91425" anchor="ctr"/>
            <a:lstStyle/>
            <a:p>
              <a:pPr>
                <a:buClr>
                  <a:srgbClr val="000000"/>
                </a:buClr>
                <a:buFont typeface="Arial" charset="0"/>
                <a:buNone/>
              </a:pPr>
              <a:endParaRPr lang="en-US"/>
            </a:p>
          </p:txBody>
        </p:sp>
        <p:sp>
          <p:nvSpPr>
            <p:cNvPr id="27654" name="Google Shape;1041;p36"/>
            <p:cNvSpPr>
              <a:spLocks noChangeArrowheads="1"/>
            </p:cNvSpPr>
            <p:nvPr/>
          </p:nvSpPr>
          <p:spPr bwMode="auto">
            <a:xfrm>
              <a:off x="7914125" y="720531"/>
              <a:ext cx="99900" cy="9990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lIns="91425" tIns="91425" rIns="91425" bIns="91425" anchor="ctr"/>
            <a:lstStyle/>
            <a:p>
              <a:pPr>
                <a:buClr>
                  <a:srgbClr val="000000"/>
                </a:buClr>
                <a:buFont typeface="Arial" charset="0"/>
                <a:buNone/>
              </a:pPr>
              <a:endParaRPr lang="en-US"/>
            </a:p>
          </p:txBody>
        </p:sp>
        <p:sp>
          <p:nvSpPr>
            <p:cNvPr id="27655" name="Google Shape;1042;p36"/>
            <p:cNvSpPr>
              <a:spLocks noChangeArrowheads="1"/>
            </p:cNvSpPr>
            <p:nvPr/>
          </p:nvSpPr>
          <p:spPr bwMode="auto">
            <a:xfrm>
              <a:off x="8074576" y="720531"/>
              <a:ext cx="99900" cy="9990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lIns="91425" tIns="91425" rIns="91425" bIns="91425" anchor="ctr"/>
            <a:lstStyle/>
            <a:p>
              <a:pPr>
                <a:buClr>
                  <a:srgbClr val="000000"/>
                </a:buClr>
                <a:buFont typeface="Arial" charset="0"/>
                <a:buNone/>
              </a:pPr>
              <a:endParaRPr lang="en-US"/>
            </a:p>
          </p:txBody>
        </p:sp>
        <p:sp>
          <p:nvSpPr>
            <p:cNvPr id="27656" name="Google Shape;1043;p36"/>
            <p:cNvSpPr>
              <a:spLocks noChangeArrowheads="1"/>
            </p:cNvSpPr>
            <p:nvPr/>
          </p:nvSpPr>
          <p:spPr bwMode="auto">
            <a:xfrm>
              <a:off x="7914125" y="901556"/>
              <a:ext cx="99900" cy="9990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lIns="91425" tIns="91425" rIns="91425" bIns="91425" anchor="ctr"/>
            <a:lstStyle/>
            <a:p>
              <a:pPr>
                <a:buClr>
                  <a:srgbClr val="000000"/>
                </a:buClr>
                <a:buFont typeface="Arial" charset="0"/>
                <a:buNone/>
              </a:pPr>
              <a:endParaRPr lang="en-US"/>
            </a:p>
          </p:txBody>
        </p:sp>
        <p:sp>
          <p:nvSpPr>
            <p:cNvPr id="27657" name="Google Shape;1044;p36"/>
            <p:cNvSpPr>
              <a:spLocks noChangeArrowheads="1"/>
            </p:cNvSpPr>
            <p:nvPr/>
          </p:nvSpPr>
          <p:spPr bwMode="auto">
            <a:xfrm>
              <a:off x="8074576" y="901556"/>
              <a:ext cx="99900" cy="9990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lIns="91425" tIns="91425" rIns="91425" bIns="91425" anchor="ctr"/>
            <a:lstStyle/>
            <a:p>
              <a:pPr>
                <a:buClr>
                  <a:srgbClr val="000000"/>
                </a:buClr>
                <a:buFont typeface="Arial" charset="0"/>
                <a:buNone/>
              </a:pPr>
              <a:endParaRPr lang="en-US"/>
            </a:p>
          </p:txBody>
        </p:sp>
        <p:sp>
          <p:nvSpPr>
            <p:cNvPr id="27658" name="Google Shape;1045;p36"/>
            <p:cNvSpPr>
              <a:spLocks noChangeArrowheads="1"/>
            </p:cNvSpPr>
            <p:nvPr/>
          </p:nvSpPr>
          <p:spPr bwMode="auto">
            <a:xfrm>
              <a:off x="7914125" y="1082581"/>
              <a:ext cx="99900" cy="9990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lIns="91425" tIns="91425" rIns="91425" bIns="91425" anchor="ctr"/>
            <a:lstStyle/>
            <a:p>
              <a:pPr>
                <a:buClr>
                  <a:srgbClr val="000000"/>
                </a:buClr>
                <a:buFont typeface="Arial" charset="0"/>
                <a:buNone/>
              </a:pPr>
              <a:endParaRPr lang="en-US"/>
            </a:p>
          </p:txBody>
        </p:sp>
        <p:sp>
          <p:nvSpPr>
            <p:cNvPr id="27659" name="Google Shape;1046;p36"/>
            <p:cNvSpPr>
              <a:spLocks noChangeArrowheads="1"/>
            </p:cNvSpPr>
            <p:nvPr/>
          </p:nvSpPr>
          <p:spPr bwMode="auto">
            <a:xfrm>
              <a:off x="8074576" y="1082581"/>
              <a:ext cx="99900" cy="9990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lIns="91425" tIns="91425" rIns="91425" bIns="91425" anchor="ctr"/>
            <a:lstStyle/>
            <a:p>
              <a:pPr>
                <a:buClr>
                  <a:srgbClr val="000000"/>
                </a:buClr>
                <a:buFont typeface="Arial" charset="0"/>
                <a:buNone/>
              </a:pPr>
              <a:endParaRPr lang="en-US"/>
            </a:p>
          </p:txBody>
        </p:sp>
        <p:sp>
          <p:nvSpPr>
            <p:cNvPr id="27660" name="Google Shape;1047;p36"/>
            <p:cNvSpPr>
              <a:spLocks noChangeArrowheads="1"/>
            </p:cNvSpPr>
            <p:nvPr/>
          </p:nvSpPr>
          <p:spPr bwMode="auto">
            <a:xfrm>
              <a:off x="7914125" y="1263606"/>
              <a:ext cx="99900" cy="9990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lIns="91425" tIns="91425" rIns="91425" bIns="91425" anchor="ctr"/>
            <a:lstStyle/>
            <a:p>
              <a:pPr>
                <a:buClr>
                  <a:srgbClr val="000000"/>
                </a:buClr>
                <a:buFont typeface="Arial" charset="0"/>
                <a:buNone/>
              </a:pPr>
              <a:endParaRPr lang="en-US"/>
            </a:p>
          </p:txBody>
        </p:sp>
        <p:sp>
          <p:nvSpPr>
            <p:cNvPr id="27661" name="Google Shape;1048;p36"/>
            <p:cNvSpPr>
              <a:spLocks noChangeArrowheads="1"/>
            </p:cNvSpPr>
            <p:nvPr/>
          </p:nvSpPr>
          <p:spPr bwMode="auto">
            <a:xfrm>
              <a:off x="8074576" y="1263606"/>
              <a:ext cx="99900" cy="9990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lIns="91425" tIns="91425" rIns="91425" bIns="91425" anchor="ctr"/>
            <a:lstStyle/>
            <a:p>
              <a:pPr>
                <a:buClr>
                  <a:srgbClr val="000000"/>
                </a:buClr>
                <a:buFont typeface="Arial" charset="0"/>
                <a:buNone/>
              </a:pPr>
              <a:endParaRPr lang="en-US"/>
            </a:p>
          </p:txBody>
        </p:sp>
      </p:grpSp>
      <p:sp>
        <p:nvSpPr>
          <p:cNvPr id="27651" name="Google Shape;1026;p35"/>
          <p:cNvSpPr txBox="1">
            <a:spLocks/>
          </p:cNvSpPr>
          <p:nvPr/>
        </p:nvSpPr>
        <p:spPr bwMode="auto">
          <a:xfrm>
            <a:off x="285756" y="268289"/>
            <a:ext cx="8462963" cy="439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5" tIns="91425" rIns="91425" bIns="91425"/>
          <a:lstStyle/>
          <a:p>
            <a:pPr>
              <a:buClr>
                <a:srgbClr val="050300"/>
              </a:buClr>
              <a:buSzPts val="3000"/>
              <a:buFont typeface="Arial" charset="0"/>
              <a:buNone/>
            </a:pPr>
            <a:r>
              <a:rPr lang="en-PH" sz="3200" b="1" dirty="0" smtClean="0">
                <a:solidFill>
                  <a:srgbClr val="050300"/>
                </a:solidFill>
                <a:latin typeface="Playfair Display"/>
                <a:sym typeface="Playfair Display"/>
              </a:rPr>
              <a:t>December</a:t>
            </a:r>
            <a:r>
              <a:rPr lang="en-PH" sz="3200" b="1" dirty="0" smtClean="0">
                <a:solidFill>
                  <a:srgbClr val="050300"/>
                </a:solidFill>
                <a:latin typeface="Playfair Display"/>
                <a:sym typeface="Playfair Display"/>
              </a:rPr>
              <a:t> 2024 </a:t>
            </a:r>
            <a:r>
              <a:rPr lang="en-PH" sz="3200" b="1" dirty="0" smtClean="0">
                <a:solidFill>
                  <a:srgbClr val="050300"/>
                </a:solidFill>
                <a:latin typeface="Playfair Display"/>
                <a:sym typeface="Playfair Display"/>
              </a:rPr>
              <a:t>Sell-out</a:t>
            </a:r>
            <a:r>
              <a:rPr lang="en-US" sz="3000" dirty="0">
                <a:solidFill>
                  <a:srgbClr val="050300"/>
                </a:solidFill>
                <a:latin typeface="Playfair Display"/>
                <a:sym typeface="Playfair Display"/>
              </a:rPr>
              <a:t/>
            </a:r>
            <a:br>
              <a:rPr lang="en-US" sz="3000" dirty="0">
                <a:solidFill>
                  <a:srgbClr val="050300"/>
                </a:solidFill>
                <a:latin typeface="Playfair Display"/>
                <a:sym typeface="Playfair Display"/>
              </a:rPr>
            </a:br>
            <a:endParaRPr lang="en-US" sz="3000" dirty="0">
              <a:solidFill>
                <a:srgbClr val="050300"/>
              </a:solidFill>
              <a:latin typeface="Playfair Display"/>
              <a:sym typeface="Playfair Display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58" y="857239"/>
            <a:ext cx="8429684" cy="40005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split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Google Shape;1037;p36"/>
          <p:cNvSpPr>
            <a:spLocks noChangeArrowheads="1"/>
          </p:cNvSpPr>
          <p:nvPr/>
        </p:nvSpPr>
        <p:spPr bwMode="auto">
          <a:xfrm>
            <a:off x="7786688" y="357189"/>
            <a:ext cx="831850" cy="831850"/>
          </a:xfrm>
          <a:prstGeom prst="ellipse">
            <a:avLst/>
          </a:prstGeom>
          <a:solidFill>
            <a:schemeClr val="tx2"/>
          </a:solidFill>
          <a:ln w="9525">
            <a:noFill/>
            <a:round/>
            <a:headEnd/>
            <a:tailEnd/>
          </a:ln>
        </p:spPr>
        <p:txBody>
          <a:bodyPr lIns="91425" tIns="91425" rIns="91425" bIns="91425" anchor="ctr"/>
          <a:lstStyle/>
          <a:p>
            <a:pPr>
              <a:buClr>
                <a:srgbClr val="000000"/>
              </a:buClr>
              <a:buFont typeface="Arial" charset="0"/>
              <a:buNone/>
            </a:pPr>
            <a:endParaRPr lang="en-US"/>
          </a:p>
        </p:txBody>
      </p:sp>
      <p:grpSp>
        <p:nvGrpSpPr>
          <p:cNvPr id="29698" name="Google Shape;1038;p36"/>
          <p:cNvGrpSpPr>
            <a:grpSpLocks/>
          </p:cNvGrpSpPr>
          <p:nvPr/>
        </p:nvGrpSpPr>
        <p:grpSpPr bwMode="auto">
          <a:xfrm rot="5400000">
            <a:off x="7669212" y="617538"/>
            <a:ext cx="354013" cy="1119188"/>
            <a:chOff x="7914125" y="539500"/>
            <a:chExt cx="260351" cy="824006"/>
          </a:xfrm>
        </p:grpSpPr>
        <p:sp>
          <p:nvSpPr>
            <p:cNvPr id="29700" name="Google Shape;1039;p36"/>
            <p:cNvSpPr>
              <a:spLocks noChangeArrowheads="1"/>
            </p:cNvSpPr>
            <p:nvPr/>
          </p:nvSpPr>
          <p:spPr bwMode="auto">
            <a:xfrm>
              <a:off x="7914125" y="539500"/>
              <a:ext cx="99900" cy="9990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lIns="91425" tIns="91425" rIns="91425" bIns="91425" anchor="ctr"/>
            <a:lstStyle/>
            <a:p>
              <a:pPr>
                <a:buClr>
                  <a:srgbClr val="000000"/>
                </a:buClr>
                <a:buFont typeface="Arial" charset="0"/>
                <a:buNone/>
              </a:pPr>
              <a:endParaRPr lang="en-US"/>
            </a:p>
          </p:txBody>
        </p:sp>
        <p:sp>
          <p:nvSpPr>
            <p:cNvPr id="29701" name="Google Shape;1040;p36"/>
            <p:cNvSpPr>
              <a:spLocks noChangeArrowheads="1"/>
            </p:cNvSpPr>
            <p:nvPr/>
          </p:nvSpPr>
          <p:spPr bwMode="auto">
            <a:xfrm>
              <a:off x="8074576" y="539500"/>
              <a:ext cx="99900" cy="9990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lIns="91425" tIns="91425" rIns="91425" bIns="91425" anchor="ctr"/>
            <a:lstStyle/>
            <a:p>
              <a:pPr>
                <a:buClr>
                  <a:srgbClr val="000000"/>
                </a:buClr>
                <a:buFont typeface="Arial" charset="0"/>
                <a:buNone/>
              </a:pPr>
              <a:endParaRPr lang="en-US"/>
            </a:p>
          </p:txBody>
        </p:sp>
        <p:sp>
          <p:nvSpPr>
            <p:cNvPr id="29702" name="Google Shape;1041;p36"/>
            <p:cNvSpPr>
              <a:spLocks noChangeArrowheads="1"/>
            </p:cNvSpPr>
            <p:nvPr/>
          </p:nvSpPr>
          <p:spPr bwMode="auto">
            <a:xfrm>
              <a:off x="7914125" y="720531"/>
              <a:ext cx="99900" cy="9990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lIns="91425" tIns="91425" rIns="91425" bIns="91425" anchor="ctr"/>
            <a:lstStyle/>
            <a:p>
              <a:pPr>
                <a:buClr>
                  <a:srgbClr val="000000"/>
                </a:buClr>
                <a:buFont typeface="Arial" charset="0"/>
                <a:buNone/>
              </a:pPr>
              <a:endParaRPr lang="en-US"/>
            </a:p>
          </p:txBody>
        </p:sp>
        <p:sp>
          <p:nvSpPr>
            <p:cNvPr id="29703" name="Google Shape;1042;p36"/>
            <p:cNvSpPr>
              <a:spLocks noChangeArrowheads="1"/>
            </p:cNvSpPr>
            <p:nvPr/>
          </p:nvSpPr>
          <p:spPr bwMode="auto">
            <a:xfrm>
              <a:off x="8074576" y="720531"/>
              <a:ext cx="99900" cy="9990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lIns="91425" tIns="91425" rIns="91425" bIns="91425" anchor="ctr"/>
            <a:lstStyle/>
            <a:p>
              <a:pPr>
                <a:buClr>
                  <a:srgbClr val="000000"/>
                </a:buClr>
                <a:buFont typeface="Arial" charset="0"/>
                <a:buNone/>
              </a:pPr>
              <a:endParaRPr lang="en-US"/>
            </a:p>
          </p:txBody>
        </p:sp>
        <p:sp>
          <p:nvSpPr>
            <p:cNvPr id="29704" name="Google Shape;1043;p36"/>
            <p:cNvSpPr>
              <a:spLocks noChangeArrowheads="1"/>
            </p:cNvSpPr>
            <p:nvPr/>
          </p:nvSpPr>
          <p:spPr bwMode="auto">
            <a:xfrm>
              <a:off x="7914125" y="901556"/>
              <a:ext cx="99900" cy="9990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lIns="91425" tIns="91425" rIns="91425" bIns="91425" anchor="ctr"/>
            <a:lstStyle/>
            <a:p>
              <a:pPr>
                <a:buClr>
                  <a:srgbClr val="000000"/>
                </a:buClr>
                <a:buFont typeface="Arial" charset="0"/>
                <a:buNone/>
              </a:pPr>
              <a:endParaRPr lang="en-US"/>
            </a:p>
          </p:txBody>
        </p:sp>
        <p:sp>
          <p:nvSpPr>
            <p:cNvPr id="29705" name="Google Shape;1044;p36"/>
            <p:cNvSpPr>
              <a:spLocks noChangeArrowheads="1"/>
            </p:cNvSpPr>
            <p:nvPr/>
          </p:nvSpPr>
          <p:spPr bwMode="auto">
            <a:xfrm>
              <a:off x="8074576" y="901556"/>
              <a:ext cx="99900" cy="9990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lIns="91425" tIns="91425" rIns="91425" bIns="91425" anchor="ctr"/>
            <a:lstStyle/>
            <a:p>
              <a:pPr>
                <a:buClr>
                  <a:srgbClr val="000000"/>
                </a:buClr>
                <a:buFont typeface="Arial" charset="0"/>
                <a:buNone/>
              </a:pPr>
              <a:endParaRPr lang="en-US"/>
            </a:p>
          </p:txBody>
        </p:sp>
        <p:sp>
          <p:nvSpPr>
            <p:cNvPr id="29706" name="Google Shape;1045;p36"/>
            <p:cNvSpPr>
              <a:spLocks noChangeArrowheads="1"/>
            </p:cNvSpPr>
            <p:nvPr/>
          </p:nvSpPr>
          <p:spPr bwMode="auto">
            <a:xfrm>
              <a:off x="7914125" y="1082581"/>
              <a:ext cx="99900" cy="9990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lIns="91425" tIns="91425" rIns="91425" bIns="91425" anchor="ctr"/>
            <a:lstStyle/>
            <a:p>
              <a:pPr>
                <a:buClr>
                  <a:srgbClr val="000000"/>
                </a:buClr>
                <a:buFont typeface="Arial" charset="0"/>
                <a:buNone/>
              </a:pPr>
              <a:endParaRPr lang="en-US"/>
            </a:p>
          </p:txBody>
        </p:sp>
        <p:sp>
          <p:nvSpPr>
            <p:cNvPr id="29707" name="Google Shape;1046;p36"/>
            <p:cNvSpPr>
              <a:spLocks noChangeArrowheads="1"/>
            </p:cNvSpPr>
            <p:nvPr/>
          </p:nvSpPr>
          <p:spPr bwMode="auto">
            <a:xfrm>
              <a:off x="8074576" y="1082581"/>
              <a:ext cx="99900" cy="9990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lIns="91425" tIns="91425" rIns="91425" bIns="91425" anchor="ctr"/>
            <a:lstStyle/>
            <a:p>
              <a:pPr>
                <a:buClr>
                  <a:srgbClr val="000000"/>
                </a:buClr>
                <a:buFont typeface="Arial" charset="0"/>
                <a:buNone/>
              </a:pPr>
              <a:endParaRPr lang="en-US"/>
            </a:p>
          </p:txBody>
        </p:sp>
        <p:sp>
          <p:nvSpPr>
            <p:cNvPr id="29708" name="Google Shape;1047;p36"/>
            <p:cNvSpPr>
              <a:spLocks noChangeArrowheads="1"/>
            </p:cNvSpPr>
            <p:nvPr/>
          </p:nvSpPr>
          <p:spPr bwMode="auto">
            <a:xfrm>
              <a:off x="7914125" y="1263606"/>
              <a:ext cx="99900" cy="9990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lIns="91425" tIns="91425" rIns="91425" bIns="91425" anchor="ctr"/>
            <a:lstStyle/>
            <a:p>
              <a:pPr>
                <a:buClr>
                  <a:srgbClr val="000000"/>
                </a:buClr>
                <a:buFont typeface="Arial" charset="0"/>
                <a:buNone/>
              </a:pPr>
              <a:endParaRPr lang="en-US"/>
            </a:p>
          </p:txBody>
        </p:sp>
        <p:sp>
          <p:nvSpPr>
            <p:cNvPr id="29709" name="Google Shape;1048;p36"/>
            <p:cNvSpPr>
              <a:spLocks noChangeArrowheads="1"/>
            </p:cNvSpPr>
            <p:nvPr/>
          </p:nvSpPr>
          <p:spPr bwMode="auto">
            <a:xfrm>
              <a:off x="8074576" y="1263606"/>
              <a:ext cx="99900" cy="9990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lIns="91425" tIns="91425" rIns="91425" bIns="91425" anchor="ctr"/>
            <a:lstStyle/>
            <a:p>
              <a:pPr>
                <a:buClr>
                  <a:srgbClr val="000000"/>
                </a:buClr>
                <a:buFont typeface="Arial" charset="0"/>
                <a:buNone/>
              </a:pPr>
              <a:endParaRPr lang="en-US"/>
            </a:p>
          </p:txBody>
        </p:sp>
      </p:grpSp>
      <p:sp>
        <p:nvSpPr>
          <p:cNvPr id="29699" name="Google Shape;1026;p35"/>
          <p:cNvSpPr txBox="1">
            <a:spLocks/>
          </p:cNvSpPr>
          <p:nvPr/>
        </p:nvSpPr>
        <p:spPr bwMode="auto">
          <a:xfrm>
            <a:off x="285755" y="268289"/>
            <a:ext cx="8607425" cy="4535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5" tIns="91425" rIns="91425" bIns="91425"/>
          <a:lstStyle/>
          <a:p>
            <a:pPr>
              <a:buClr>
                <a:srgbClr val="050300"/>
              </a:buClr>
              <a:buSzPts val="3000"/>
              <a:buFont typeface="Arial" charset="0"/>
              <a:buNone/>
            </a:pPr>
            <a:r>
              <a:rPr lang="en-PH" sz="3200" b="1" dirty="0"/>
              <a:t>Sales Target For The Month</a:t>
            </a:r>
            <a:endParaRPr lang="en-US" sz="3000" dirty="0">
              <a:solidFill>
                <a:srgbClr val="050300"/>
              </a:solidFill>
              <a:latin typeface="Playfair Display"/>
              <a:sym typeface="Playfair Display"/>
            </a:endParaRPr>
          </a:p>
        </p:txBody>
      </p:sp>
      <p:pic>
        <p:nvPicPr>
          <p:cNvPr id="18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20" y="928676"/>
            <a:ext cx="8572560" cy="40005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split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inimalist German Business Plan by Slidesgo">
  <a:themeElements>
    <a:clrScheme name="Simple Light">
      <a:dk1>
        <a:srgbClr val="050300"/>
      </a:dk1>
      <a:lt1>
        <a:srgbClr val="FFEFDA"/>
      </a:lt1>
      <a:dk2>
        <a:srgbClr val="F0E872"/>
      </a:dk2>
      <a:lt2>
        <a:srgbClr val="FF502F"/>
      </a:lt2>
      <a:accent1>
        <a:srgbClr val="FFFFFF"/>
      </a:accent1>
      <a:accent2>
        <a:srgbClr val="FFFFFF"/>
      </a:accent2>
      <a:accent3>
        <a:srgbClr val="FFFFFF"/>
      </a:accent3>
      <a:accent4>
        <a:srgbClr val="FFFFFF"/>
      </a:accent4>
      <a:accent5>
        <a:srgbClr val="FFFFFF"/>
      </a:accent5>
      <a:accent6>
        <a:srgbClr val="FFFFFF"/>
      </a:accent6>
      <a:hlink>
        <a:srgbClr val="050300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1505</TotalTime>
  <Words>110</Words>
  <PresentationFormat>On-screen Show (16:9)</PresentationFormat>
  <Paragraphs>35</Paragraphs>
  <Slides>13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1" baseType="lpstr">
      <vt:lpstr>Arial</vt:lpstr>
      <vt:lpstr>Playfair Display Medium</vt:lpstr>
      <vt:lpstr>Playfair Display</vt:lpstr>
      <vt:lpstr>Open Sans</vt:lpstr>
      <vt:lpstr>Arial Black</vt:lpstr>
      <vt:lpstr>Wingdings</vt:lpstr>
      <vt:lpstr>Nunito Light</vt:lpstr>
      <vt:lpstr>Minimalist German Business Plan by Slidesgo</vt:lpstr>
      <vt:lpstr>All Home OFFICE DAY</vt:lpstr>
      <vt:lpstr>HOUSE RULES</vt:lpstr>
      <vt:lpstr>AGENDA</vt:lpstr>
      <vt:lpstr>Time Keeping  </vt:lpstr>
      <vt:lpstr>Slide 5</vt:lpstr>
      <vt:lpstr>Sales Performance</vt:lpstr>
      <vt:lpstr>Slide 7</vt:lpstr>
      <vt:lpstr>Slide 8</vt:lpstr>
      <vt:lpstr>Slide 9</vt:lpstr>
      <vt:lpstr>Slide 10</vt:lpstr>
      <vt:lpstr>Slide 11</vt:lpstr>
      <vt:lpstr>Slide 12</vt:lpstr>
      <vt:lpstr>Questions &amp; Concerns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ABENSON OFFICE DAY</dc:title>
  <dc:creator>Kristian Solo;Christopher Umali</dc:creator>
  <cp:lastModifiedBy>UMALI</cp:lastModifiedBy>
  <cp:revision>89</cp:revision>
  <dcterms:modified xsi:type="dcterms:W3CDTF">2025-01-13T07:22:40Z</dcterms:modified>
</cp:coreProperties>
</file>