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4" r:id="rId11"/>
    <p:sldId id="298" r:id="rId12"/>
    <p:sldId id="302" r:id="rId13"/>
    <p:sldId id="303" r:id="rId14"/>
    <p:sldId id="300" r:id="rId15"/>
  </p:sldIdLst>
  <p:sldSz cx="9144000" cy="5143500" type="screen16x9"/>
  <p:notesSz cx="6888163" cy="10020300"/>
  <p:embeddedFontLst>
    <p:embeddedFont>
      <p:font typeface="Playfair Display Medium" charset="0"/>
      <p:regular r:id="rId17"/>
      <p:bold r:id="rId18"/>
      <p:italic r:id="rId19"/>
      <p:boldItalic r:id="rId20"/>
    </p:embeddedFont>
    <p:embeddedFont>
      <p:font typeface="Playfair Display" charset="0"/>
      <p:regular r:id="rId21"/>
      <p:bold r:id="rId22"/>
      <p:italic r:id="rId23"/>
      <p:boldItalic r:id="rId24"/>
    </p:embeddedFont>
    <p:embeddedFont>
      <p:font typeface="Open Sans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0" tIns="96600" rIns="96600" bIns="96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June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 19,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2024, Wednesday</a:t>
            </a: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WARRANTY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24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WARRANTY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24"/>
            <a:ext cx="69294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10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8"/>
            <a:ext cx="521497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(June 8, 2024)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May 2024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8"/>
            <a:ext cx="885831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6"/>
            <a:ext cx="87154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115</Words>
  <PresentationFormat>On-screen Show (16:9)</PresentationFormat>
  <Paragraphs>36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jake</cp:lastModifiedBy>
  <cp:revision>88</cp:revision>
  <dcterms:modified xsi:type="dcterms:W3CDTF">2024-07-25T08:44:18Z</dcterms:modified>
</cp:coreProperties>
</file>