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94" r:id="rId4"/>
    <p:sldId id="259" r:id="rId5"/>
    <p:sldId id="260" r:id="rId6"/>
    <p:sldId id="288" r:id="rId7"/>
    <p:sldId id="295" r:id="rId8"/>
    <p:sldId id="297" r:id="rId9"/>
    <p:sldId id="296" r:id="rId10"/>
    <p:sldId id="298" r:id="rId11"/>
    <p:sldId id="300" r:id="rId12"/>
  </p:sldIdLst>
  <p:sldSz cx="9144000" cy="5143500" type="screen16x9"/>
  <p:notesSz cx="6858000" cy="9144000"/>
  <p:embeddedFontLst>
    <p:embeddedFont>
      <p:font typeface="Playfair Display Medium" charset="0"/>
      <p:regular r:id="rId14"/>
      <p:bold r:id="rId15"/>
      <p:italic r:id="rId16"/>
      <p:boldItalic r:id="rId17"/>
    </p:embeddedFont>
    <p:embeddedFont>
      <p:font typeface="Playfair Display" charset="0"/>
      <p:regular r:id="rId18"/>
      <p:bold r:id="rId19"/>
      <p:italic r:id="rId20"/>
      <p:boldItalic r:id="rId21"/>
    </p:embeddedFont>
    <p:embeddedFont>
      <p:font typeface="Open Sans" charset="0"/>
      <p:regular r:id="rId22"/>
      <p:bold r:id="rId23"/>
      <p:italic r:id="rId24"/>
      <p:boldItalic r:id="rId25"/>
    </p:embeddedFont>
    <p:embeddedFont>
      <p:font typeface="Arial Black" pitchFamily="34" charset="0"/>
      <p:bold r:id="rId2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7F8DFAAD-EB7C-4AD6-9D11-86569C13B8BC}">
  <a:tblStyle styleId="{7F8DFAAD-EB7C-4AD6-9D11-86569C13B8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80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979;g1bc9485a04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5362" name="Google Shape;980;g1bc9485a043_1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4505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86;g1bc9485a043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17410" name="Google Shape;987;g1bc9485a043_1_108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0482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2530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023;g1bc9485a043_1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4578" name="Google Shape;1024;g1bc9485a043_1_43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6626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28674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0722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031;g1bc9485a043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34818" name="Google Shape;1032;g1bc9485a043_1_327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en-US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;p2"/>
          <p:cNvSpPr>
            <a:spLocks noChangeArrowheads="1"/>
          </p:cNvSpPr>
          <p:nvPr/>
        </p:nvSpPr>
        <p:spPr bwMode="auto">
          <a:xfrm>
            <a:off x="7405688" y="1195389"/>
            <a:ext cx="3219450" cy="32178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10;p2"/>
          <p:cNvSpPr>
            <a:spLocks noChangeArrowheads="1"/>
          </p:cNvSpPr>
          <p:nvPr/>
        </p:nvSpPr>
        <p:spPr bwMode="auto">
          <a:xfrm>
            <a:off x="947740" y="-760413"/>
            <a:ext cx="1679575" cy="1679576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6" name="Google Shape;11;p2"/>
          <p:cNvSpPr>
            <a:spLocks noChangeArrowheads="1"/>
          </p:cNvSpPr>
          <p:nvPr/>
        </p:nvSpPr>
        <p:spPr bwMode="auto">
          <a:xfrm>
            <a:off x="-184150" y="658813"/>
            <a:ext cx="1131888" cy="11303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7" name="Google Shape;14;p2"/>
          <p:cNvGrpSpPr>
            <a:grpSpLocks/>
          </p:cNvGrpSpPr>
          <p:nvPr/>
        </p:nvGrpSpPr>
        <p:grpSpPr bwMode="auto">
          <a:xfrm>
            <a:off x="355602" y="2676526"/>
            <a:ext cx="354013" cy="2109788"/>
            <a:chOff x="847075" y="2267575"/>
            <a:chExt cx="260351" cy="1553893"/>
          </a:xfrm>
        </p:grpSpPr>
        <p:sp>
          <p:nvSpPr>
            <p:cNvPr id="8" name="Google Shape;15;p2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6;p2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7;p2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1" name="Google Shape;18;p2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9;p2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20;p2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21;p2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22;p2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23;p2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24;p2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25;p2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26;p2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27;p2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28;p2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29;p2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30;p2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31;p2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32;p2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8" name="Google Shape;33;p2"/>
          <p:cNvGrpSpPr>
            <a:grpSpLocks/>
          </p:cNvGrpSpPr>
          <p:nvPr/>
        </p:nvGrpSpPr>
        <p:grpSpPr bwMode="auto">
          <a:xfrm rot="5400000">
            <a:off x="8106569" y="-56356"/>
            <a:ext cx="354012" cy="1117600"/>
            <a:chOff x="7914125" y="539500"/>
            <a:chExt cx="260351" cy="824006"/>
          </a:xfrm>
        </p:grpSpPr>
        <p:sp>
          <p:nvSpPr>
            <p:cNvPr id="29" name="Google Shape;34;p2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35;p2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36;p2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37;p2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38;p2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39;p2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40;p2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41;p2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42;p2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43;p2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9" name="Google Shape;44;p2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0" name="Google Shape;45;p2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46;p2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47;p2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48;p2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44" name="Google Shape;49;p2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5" name="Google Shape;50;p2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" name="Google Shape;51;p2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" name="Google Shape;52;p2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42950" y="1313250"/>
            <a:ext cx="5586900" cy="20949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742950" y="3846725"/>
            <a:ext cx="5586900" cy="475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25;p2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926;p2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927;p2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928;p2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929;p2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930;p2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931;p2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932;p2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933;p2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934;p28"/>
          <p:cNvGrpSpPr>
            <a:grpSpLocks/>
          </p:cNvGrpSpPr>
          <p:nvPr/>
        </p:nvGrpSpPr>
        <p:grpSpPr bwMode="auto">
          <a:xfrm>
            <a:off x="222250" y="301626"/>
            <a:ext cx="4330700" cy="134938"/>
            <a:chOff x="483400" y="286571"/>
            <a:chExt cx="4329266" cy="135603"/>
          </a:xfrm>
        </p:grpSpPr>
        <p:sp>
          <p:nvSpPr>
            <p:cNvPr id="12" name="Google Shape;935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936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937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938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939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940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941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942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943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944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945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946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947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948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949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950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951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952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0" name="Google Shape;953;p28"/>
          <p:cNvGrpSpPr>
            <a:grpSpLocks/>
          </p:cNvGrpSpPr>
          <p:nvPr/>
        </p:nvGrpSpPr>
        <p:grpSpPr bwMode="auto">
          <a:xfrm>
            <a:off x="4581527" y="4691063"/>
            <a:ext cx="4329113" cy="134937"/>
            <a:chOff x="483400" y="286571"/>
            <a:chExt cx="4329266" cy="135603"/>
          </a:xfrm>
        </p:grpSpPr>
        <p:sp>
          <p:nvSpPr>
            <p:cNvPr id="31" name="Google Shape;954;p28"/>
            <p:cNvSpPr>
              <a:spLocks noChangeArrowheads="1"/>
            </p:cNvSpPr>
            <p:nvPr/>
          </p:nvSpPr>
          <p:spPr bwMode="auto">
            <a:xfrm rot="5400000">
              <a:off x="2457341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955;p28"/>
            <p:cNvSpPr>
              <a:spLocks noChangeArrowheads="1"/>
            </p:cNvSpPr>
            <p:nvPr/>
          </p:nvSpPr>
          <p:spPr bwMode="auto">
            <a:xfrm rot="5400000">
              <a:off x="4677066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956;p28"/>
            <p:cNvSpPr>
              <a:spLocks noChangeArrowheads="1"/>
            </p:cNvSpPr>
            <p:nvPr/>
          </p:nvSpPr>
          <p:spPr bwMode="auto">
            <a:xfrm rot="5400000">
              <a:off x="221157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957;p28"/>
            <p:cNvSpPr>
              <a:spLocks noChangeArrowheads="1"/>
            </p:cNvSpPr>
            <p:nvPr/>
          </p:nvSpPr>
          <p:spPr bwMode="auto">
            <a:xfrm rot="5400000">
              <a:off x="443129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958;p28"/>
            <p:cNvSpPr>
              <a:spLocks noChangeArrowheads="1"/>
            </p:cNvSpPr>
            <p:nvPr/>
          </p:nvSpPr>
          <p:spPr bwMode="auto">
            <a:xfrm rot="5400000">
              <a:off x="196581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959;p28"/>
            <p:cNvSpPr>
              <a:spLocks noChangeArrowheads="1"/>
            </p:cNvSpPr>
            <p:nvPr/>
          </p:nvSpPr>
          <p:spPr bwMode="auto">
            <a:xfrm rot="5400000">
              <a:off x="418553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960;p28"/>
            <p:cNvSpPr>
              <a:spLocks noChangeArrowheads="1"/>
            </p:cNvSpPr>
            <p:nvPr/>
          </p:nvSpPr>
          <p:spPr bwMode="auto">
            <a:xfrm rot="5400000">
              <a:off x="172005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61;p28"/>
            <p:cNvSpPr>
              <a:spLocks noChangeArrowheads="1"/>
            </p:cNvSpPr>
            <p:nvPr/>
          </p:nvSpPr>
          <p:spPr bwMode="auto">
            <a:xfrm rot="5400000">
              <a:off x="393978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62;p28"/>
            <p:cNvSpPr>
              <a:spLocks noChangeArrowheads="1"/>
            </p:cNvSpPr>
            <p:nvPr/>
          </p:nvSpPr>
          <p:spPr bwMode="auto">
            <a:xfrm rot="5400000">
              <a:off x="1474295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63;p28"/>
            <p:cNvSpPr>
              <a:spLocks noChangeArrowheads="1"/>
            </p:cNvSpPr>
            <p:nvPr/>
          </p:nvSpPr>
          <p:spPr bwMode="auto">
            <a:xfrm rot="5400000">
              <a:off x="3694020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64;p28"/>
            <p:cNvSpPr>
              <a:spLocks noChangeArrowheads="1"/>
            </p:cNvSpPr>
            <p:nvPr/>
          </p:nvSpPr>
          <p:spPr bwMode="auto">
            <a:xfrm rot="5400000">
              <a:off x="1226584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65;p28"/>
            <p:cNvSpPr>
              <a:spLocks noChangeArrowheads="1"/>
            </p:cNvSpPr>
            <p:nvPr/>
          </p:nvSpPr>
          <p:spPr bwMode="auto">
            <a:xfrm rot="5400000">
              <a:off x="3446309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66;p28"/>
            <p:cNvSpPr>
              <a:spLocks noChangeArrowheads="1"/>
            </p:cNvSpPr>
            <p:nvPr/>
          </p:nvSpPr>
          <p:spPr bwMode="auto">
            <a:xfrm rot="5400000">
              <a:off x="978856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7;p28"/>
            <p:cNvSpPr>
              <a:spLocks noChangeArrowheads="1"/>
            </p:cNvSpPr>
            <p:nvPr/>
          </p:nvSpPr>
          <p:spPr bwMode="auto">
            <a:xfrm rot="5400000">
              <a:off x="3198581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968;p28"/>
            <p:cNvSpPr>
              <a:spLocks noChangeArrowheads="1"/>
            </p:cNvSpPr>
            <p:nvPr/>
          </p:nvSpPr>
          <p:spPr bwMode="auto">
            <a:xfrm rot="5400000">
              <a:off x="731128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6" name="Google Shape;969;p28"/>
            <p:cNvSpPr>
              <a:spLocks noChangeArrowheads="1"/>
            </p:cNvSpPr>
            <p:nvPr/>
          </p:nvSpPr>
          <p:spPr bwMode="auto">
            <a:xfrm rot="5400000">
              <a:off x="2950853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7" name="Google Shape;970;p28"/>
            <p:cNvSpPr>
              <a:spLocks noChangeArrowheads="1"/>
            </p:cNvSpPr>
            <p:nvPr/>
          </p:nvSpPr>
          <p:spPr bwMode="auto">
            <a:xfrm rot="5400000">
              <a:off x="483400" y="28657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971;p28"/>
            <p:cNvSpPr>
              <a:spLocks noChangeArrowheads="1"/>
            </p:cNvSpPr>
            <p:nvPr/>
          </p:nvSpPr>
          <p:spPr bwMode="auto">
            <a:xfrm rot="5400000">
              <a:off x="2703125" y="28657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3"/>
          <p:cNvSpPr>
            <a:spLocks noChangeArrowheads="1"/>
          </p:cNvSpPr>
          <p:nvPr/>
        </p:nvSpPr>
        <p:spPr bwMode="auto">
          <a:xfrm>
            <a:off x="8202615" y="1687514"/>
            <a:ext cx="1997075" cy="1997075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58;p3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59;p3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60;p3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61;p3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62;p3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63;p3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64;p3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65;p3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66;p3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5" name="Google Shape;67;p3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16" name="Google Shape;68;p3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69;p3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70;p3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71;p3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72;p3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73;p3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74;p3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75;p3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76;p3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77;p3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78;p3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79;p3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0;p3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1;p3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2;p3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3;p3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4;p3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5;p3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34" name="Google Shape;86;p3"/>
          <p:cNvGrpSpPr>
            <a:grpSpLocks/>
          </p:cNvGrpSpPr>
          <p:nvPr/>
        </p:nvGrpSpPr>
        <p:grpSpPr bwMode="auto">
          <a:xfrm rot="5400000">
            <a:off x="8030370" y="-23018"/>
            <a:ext cx="354013" cy="1117600"/>
            <a:chOff x="7914125" y="539500"/>
            <a:chExt cx="260351" cy="824006"/>
          </a:xfrm>
        </p:grpSpPr>
        <p:sp>
          <p:nvSpPr>
            <p:cNvPr id="35" name="Google Shape;87;p3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8;p3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9;p3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90;p3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91;p3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92;p3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93;p3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94;p3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95;p3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96;p3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4047175" y="2322300"/>
            <a:ext cx="4383600" cy="167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/>
          </p:nvPr>
        </p:nvSpPr>
        <p:spPr>
          <a:xfrm>
            <a:off x="4047175" y="1393275"/>
            <a:ext cx="900900" cy="841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anchor="ctr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Google Shape;57;p3"/>
          <p:cNvSpPr>
            <a:spLocks noGrp="1"/>
          </p:cNvSpPr>
          <p:nvPr>
            <p:ph type="pic" idx="3"/>
          </p:nvPr>
        </p:nvSpPr>
        <p:spPr>
          <a:xfrm>
            <a:off x="865625" y="539500"/>
            <a:ext cx="2760600" cy="4064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;p4"/>
          <p:cNvSpPr>
            <a:spLocks noChangeArrowheads="1"/>
          </p:cNvSpPr>
          <p:nvPr/>
        </p:nvSpPr>
        <p:spPr bwMode="auto">
          <a:xfrm>
            <a:off x="8464552" y="539750"/>
            <a:ext cx="1247775" cy="12477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sp>
        <p:nvSpPr>
          <p:cNvPr id="5" name="Google Shape;99;p4"/>
          <p:cNvSpPr>
            <a:spLocks noChangeArrowheads="1"/>
          </p:cNvSpPr>
          <p:nvPr/>
        </p:nvSpPr>
        <p:spPr bwMode="auto">
          <a:xfrm>
            <a:off x="-528638" y="3213100"/>
            <a:ext cx="1131888" cy="1131888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02;p4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03;p4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104;p4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105;p4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106;p4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107;p4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108;p4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109;p4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110;p4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720000" y="1135025"/>
            <a:ext cx="7704000" cy="435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50;p6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151;p6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152;p6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153;p6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154;p6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155;p6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156;p6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157;p6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158;p6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2" name="Google Shape;159;p6"/>
          <p:cNvGrpSpPr>
            <a:grpSpLocks/>
          </p:cNvGrpSpPr>
          <p:nvPr/>
        </p:nvGrpSpPr>
        <p:grpSpPr bwMode="auto">
          <a:xfrm>
            <a:off x="7148513" y="363539"/>
            <a:ext cx="1617662" cy="352425"/>
            <a:chOff x="7148552" y="362795"/>
            <a:chExt cx="1618014" cy="353428"/>
          </a:xfrm>
        </p:grpSpPr>
        <p:sp>
          <p:nvSpPr>
            <p:cNvPr id="13" name="Google Shape;160;p6"/>
            <p:cNvSpPr>
              <a:spLocks noChangeArrowheads="1"/>
            </p:cNvSpPr>
            <p:nvPr/>
          </p:nvSpPr>
          <p:spPr bwMode="auto">
            <a:xfrm rot="-5400000">
              <a:off x="714855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161;p6"/>
            <p:cNvSpPr>
              <a:spLocks noChangeArrowheads="1"/>
            </p:cNvSpPr>
            <p:nvPr/>
          </p:nvSpPr>
          <p:spPr bwMode="auto">
            <a:xfrm rot="-5400000">
              <a:off x="714855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162;p6"/>
            <p:cNvSpPr>
              <a:spLocks noChangeArrowheads="1"/>
            </p:cNvSpPr>
            <p:nvPr/>
          </p:nvSpPr>
          <p:spPr bwMode="auto">
            <a:xfrm rot="-5400000">
              <a:off x="739431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163;p6"/>
            <p:cNvSpPr>
              <a:spLocks noChangeArrowheads="1"/>
            </p:cNvSpPr>
            <p:nvPr/>
          </p:nvSpPr>
          <p:spPr bwMode="auto">
            <a:xfrm rot="-5400000">
              <a:off x="739431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164;p6"/>
            <p:cNvSpPr>
              <a:spLocks noChangeArrowheads="1"/>
            </p:cNvSpPr>
            <p:nvPr/>
          </p:nvSpPr>
          <p:spPr bwMode="auto">
            <a:xfrm rot="-5400000">
              <a:off x="7640072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165;p6"/>
            <p:cNvSpPr>
              <a:spLocks noChangeArrowheads="1"/>
            </p:cNvSpPr>
            <p:nvPr/>
          </p:nvSpPr>
          <p:spPr bwMode="auto">
            <a:xfrm rot="-5400000">
              <a:off x="7640072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166;p6"/>
            <p:cNvSpPr>
              <a:spLocks noChangeArrowheads="1"/>
            </p:cNvSpPr>
            <p:nvPr/>
          </p:nvSpPr>
          <p:spPr bwMode="auto">
            <a:xfrm rot="-5400000">
              <a:off x="7887783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167;p6"/>
            <p:cNvSpPr>
              <a:spLocks noChangeArrowheads="1"/>
            </p:cNvSpPr>
            <p:nvPr/>
          </p:nvSpPr>
          <p:spPr bwMode="auto">
            <a:xfrm rot="-5400000">
              <a:off x="7887783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168;p6"/>
            <p:cNvSpPr>
              <a:spLocks noChangeArrowheads="1"/>
            </p:cNvSpPr>
            <p:nvPr/>
          </p:nvSpPr>
          <p:spPr bwMode="auto">
            <a:xfrm rot="-5400000">
              <a:off x="8135511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169;p6"/>
            <p:cNvSpPr>
              <a:spLocks noChangeArrowheads="1"/>
            </p:cNvSpPr>
            <p:nvPr/>
          </p:nvSpPr>
          <p:spPr bwMode="auto">
            <a:xfrm rot="-5400000">
              <a:off x="8135511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170;p6"/>
            <p:cNvSpPr>
              <a:spLocks noChangeArrowheads="1"/>
            </p:cNvSpPr>
            <p:nvPr/>
          </p:nvSpPr>
          <p:spPr bwMode="auto">
            <a:xfrm rot="-5400000">
              <a:off x="8383239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171;p6"/>
            <p:cNvSpPr>
              <a:spLocks noChangeArrowheads="1"/>
            </p:cNvSpPr>
            <p:nvPr/>
          </p:nvSpPr>
          <p:spPr bwMode="auto">
            <a:xfrm rot="-5400000">
              <a:off x="8383239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172;p6"/>
            <p:cNvSpPr>
              <a:spLocks noChangeArrowheads="1"/>
            </p:cNvSpPr>
            <p:nvPr/>
          </p:nvSpPr>
          <p:spPr bwMode="auto">
            <a:xfrm rot="-5400000">
              <a:off x="8630967" y="58062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173;p6"/>
            <p:cNvSpPr>
              <a:spLocks noChangeArrowheads="1"/>
            </p:cNvSpPr>
            <p:nvPr/>
          </p:nvSpPr>
          <p:spPr bwMode="auto">
            <a:xfrm rot="-5400000">
              <a:off x="8630967" y="36279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27" name="Google Shape;174;p6"/>
          <p:cNvGrpSpPr>
            <a:grpSpLocks/>
          </p:cNvGrpSpPr>
          <p:nvPr/>
        </p:nvGrpSpPr>
        <p:grpSpPr bwMode="auto">
          <a:xfrm>
            <a:off x="260352" y="2484439"/>
            <a:ext cx="352425" cy="2109787"/>
            <a:chOff x="847075" y="2267575"/>
            <a:chExt cx="260351" cy="1553893"/>
          </a:xfrm>
        </p:grpSpPr>
        <p:sp>
          <p:nvSpPr>
            <p:cNvPr id="28" name="Google Shape;175;p6"/>
            <p:cNvSpPr>
              <a:spLocks noChangeArrowheads="1"/>
            </p:cNvSpPr>
            <p:nvPr/>
          </p:nvSpPr>
          <p:spPr bwMode="auto">
            <a:xfrm>
              <a:off x="847075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176;p6"/>
            <p:cNvSpPr>
              <a:spLocks noChangeArrowheads="1"/>
            </p:cNvSpPr>
            <p:nvPr/>
          </p:nvSpPr>
          <p:spPr bwMode="auto">
            <a:xfrm>
              <a:off x="1007526" y="2267575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177;p6"/>
            <p:cNvSpPr>
              <a:spLocks noChangeArrowheads="1"/>
            </p:cNvSpPr>
            <p:nvPr/>
          </p:nvSpPr>
          <p:spPr bwMode="auto">
            <a:xfrm>
              <a:off x="847075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178;p6"/>
            <p:cNvSpPr>
              <a:spLocks noChangeArrowheads="1"/>
            </p:cNvSpPr>
            <p:nvPr/>
          </p:nvSpPr>
          <p:spPr bwMode="auto">
            <a:xfrm>
              <a:off x="1007526" y="2448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179;p6"/>
            <p:cNvSpPr>
              <a:spLocks noChangeArrowheads="1"/>
            </p:cNvSpPr>
            <p:nvPr/>
          </p:nvSpPr>
          <p:spPr bwMode="auto">
            <a:xfrm>
              <a:off x="847075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180;p6"/>
            <p:cNvSpPr>
              <a:spLocks noChangeArrowheads="1"/>
            </p:cNvSpPr>
            <p:nvPr/>
          </p:nvSpPr>
          <p:spPr bwMode="auto">
            <a:xfrm>
              <a:off x="1007526" y="26296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181;p6"/>
            <p:cNvSpPr>
              <a:spLocks noChangeArrowheads="1"/>
            </p:cNvSpPr>
            <p:nvPr/>
          </p:nvSpPr>
          <p:spPr bwMode="auto">
            <a:xfrm>
              <a:off x="847075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182;p6"/>
            <p:cNvSpPr>
              <a:spLocks noChangeArrowheads="1"/>
            </p:cNvSpPr>
            <p:nvPr/>
          </p:nvSpPr>
          <p:spPr bwMode="auto">
            <a:xfrm>
              <a:off x="1007526" y="28106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183;p6"/>
            <p:cNvSpPr>
              <a:spLocks noChangeArrowheads="1"/>
            </p:cNvSpPr>
            <p:nvPr/>
          </p:nvSpPr>
          <p:spPr bwMode="auto">
            <a:xfrm>
              <a:off x="847075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184;p6"/>
            <p:cNvSpPr>
              <a:spLocks noChangeArrowheads="1"/>
            </p:cNvSpPr>
            <p:nvPr/>
          </p:nvSpPr>
          <p:spPr bwMode="auto">
            <a:xfrm>
              <a:off x="1007526" y="29916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185;p6"/>
            <p:cNvSpPr>
              <a:spLocks noChangeArrowheads="1"/>
            </p:cNvSpPr>
            <p:nvPr/>
          </p:nvSpPr>
          <p:spPr bwMode="auto">
            <a:xfrm>
              <a:off x="847075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186;p6"/>
            <p:cNvSpPr>
              <a:spLocks noChangeArrowheads="1"/>
            </p:cNvSpPr>
            <p:nvPr/>
          </p:nvSpPr>
          <p:spPr bwMode="auto">
            <a:xfrm>
              <a:off x="1007526" y="317414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187;p6"/>
            <p:cNvSpPr>
              <a:spLocks noChangeArrowheads="1"/>
            </p:cNvSpPr>
            <p:nvPr/>
          </p:nvSpPr>
          <p:spPr bwMode="auto">
            <a:xfrm>
              <a:off x="847075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188;p6"/>
            <p:cNvSpPr>
              <a:spLocks noChangeArrowheads="1"/>
            </p:cNvSpPr>
            <p:nvPr/>
          </p:nvSpPr>
          <p:spPr bwMode="auto">
            <a:xfrm>
              <a:off x="1007526" y="335661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189;p6"/>
            <p:cNvSpPr>
              <a:spLocks noChangeArrowheads="1"/>
            </p:cNvSpPr>
            <p:nvPr/>
          </p:nvSpPr>
          <p:spPr bwMode="auto">
            <a:xfrm>
              <a:off x="847075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190;p6"/>
            <p:cNvSpPr>
              <a:spLocks noChangeArrowheads="1"/>
            </p:cNvSpPr>
            <p:nvPr/>
          </p:nvSpPr>
          <p:spPr bwMode="auto">
            <a:xfrm>
              <a:off x="1007526" y="3539093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191;p6"/>
            <p:cNvSpPr>
              <a:spLocks noChangeArrowheads="1"/>
            </p:cNvSpPr>
            <p:nvPr/>
          </p:nvSpPr>
          <p:spPr bwMode="auto">
            <a:xfrm>
              <a:off x="847075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192;p6"/>
            <p:cNvSpPr>
              <a:spLocks noChangeArrowheads="1"/>
            </p:cNvSpPr>
            <p:nvPr/>
          </p:nvSpPr>
          <p:spPr bwMode="auto">
            <a:xfrm>
              <a:off x="1007526" y="3721568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49" name="Google Shape;14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4;p7"/>
          <p:cNvSpPr>
            <a:spLocks noChangeArrowheads="1"/>
          </p:cNvSpPr>
          <p:nvPr/>
        </p:nvSpPr>
        <p:spPr bwMode="auto">
          <a:xfrm>
            <a:off x="712788" y="4441826"/>
            <a:ext cx="1681162" cy="16811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6" name="Google Shape;198;p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7" name="Google Shape;199;p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" name="Google Shape;200;p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9" name="Google Shape;201;p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0" name="Google Shape;202;p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11" name="Google Shape;203;p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2" name="Google Shape;204;p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Google Shape;205;p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Google Shape;206;p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95" name="Google Shape;195;p7"/>
          <p:cNvSpPr txBox="1">
            <a:spLocks noGrp="1"/>
          </p:cNvSpPr>
          <p:nvPr>
            <p:ph type="title"/>
          </p:nvPr>
        </p:nvSpPr>
        <p:spPr>
          <a:xfrm>
            <a:off x="798250" y="1122825"/>
            <a:ext cx="3496500" cy="572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798250" y="1770925"/>
            <a:ext cx="3496500" cy="234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7"/>
          <p:cNvSpPr>
            <a:spLocks noGrp="1"/>
          </p:cNvSpPr>
          <p:nvPr>
            <p:ph type="pic" idx="2"/>
          </p:nvPr>
        </p:nvSpPr>
        <p:spPr>
          <a:xfrm>
            <a:off x="5316175" y="737850"/>
            <a:ext cx="2851800" cy="366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9;p8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10;p8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11;p8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12;p8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13;p8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14;p8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15;p8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16;p8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17;p8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08" name="Google Shape;208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72;p10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4" name="Google Shape;273;p10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274;p10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275;p10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" name="Google Shape;276;p10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8" name="Google Shape;277;p10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278;p10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279;p10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Google Shape;280;p10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71" name="Google Shape;271;p10"/>
          <p:cNvSpPr txBox="1">
            <a:spLocks noGrp="1"/>
          </p:cNvSpPr>
          <p:nvPr>
            <p:ph type="title"/>
          </p:nvPr>
        </p:nvSpPr>
        <p:spPr>
          <a:xfrm>
            <a:off x="1261850" y="4014450"/>
            <a:ext cx="6620400" cy="57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845;p27"/>
          <p:cNvGrpSpPr>
            <a:grpSpLocks/>
          </p:cNvGrpSpPr>
          <p:nvPr/>
        </p:nvGrpSpPr>
        <p:grpSpPr bwMode="auto">
          <a:xfrm>
            <a:off x="49215" y="53976"/>
            <a:ext cx="9045575" cy="5035550"/>
            <a:chOff x="48438" y="53375"/>
            <a:chExt cx="9047125" cy="5036750"/>
          </a:xfrm>
        </p:grpSpPr>
        <p:sp>
          <p:nvSpPr>
            <p:cNvPr id="3" name="Google Shape;846;p27"/>
            <p:cNvSpPr>
              <a:spLocks noChangeArrowheads="1"/>
            </p:cNvSpPr>
            <p:nvPr/>
          </p:nvSpPr>
          <p:spPr bwMode="auto">
            <a:xfrm>
              <a:off x="48438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" name="Google Shape;847;p27"/>
            <p:cNvSpPr>
              <a:spLocks noChangeArrowheads="1"/>
            </p:cNvSpPr>
            <p:nvPr/>
          </p:nvSpPr>
          <p:spPr bwMode="auto">
            <a:xfrm>
              <a:off x="8935363" y="5337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" name="Google Shape;848;p27"/>
            <p:cNvSpPr>
              <a:spLocks noChangeArrowheads="1"/>
            </p:cNvSpPr>
            <p:nvPr/>
          </p:nvSpPr>
          <p:spPr bwMode="auto">
            <a:xfrm>
              <a:off x="48438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" name="Google Shape;849;p27"/>
            <p:cNvSpPr>
              <a:spLocks noChangeArrowheads="1"/>
            </p:cNvSpPr>
            <p:nvPr/>
          </p:nvSpPr>
          <p:spPr bwMode="auto">
            <a:xfrm>
              <a:off x="8935363" y="4929925"/>
              <a:ext cx="160200" cy="160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cxnSp>
          <p:nvCxnSpPr>
            <p:cNvPr id="7" name="Google Shape;850;p27"/>
            <p:cNvCxnSpPr>
              <a:cxnSpLocks noChangeShapeType="1"/>
            </p:cNvCxnSpPr>
            <p:nvPr/>
          </p:nvCxnSpPr>
          <p:spPr bwMode="auto">
            <a:xfrm>
              <a:off x="208638" y="13347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8" name="Google Shape;851;p27"/>
            <p:cNvCxnSpPr>
              <a:cxnSpLocks noChangeShapeType="1"/>
            </p:cNvCxnSpPr>
            <p:nvPr/>
          </p:nvCxnSpPr>
          <p:spPr bwMode="auto">
            <a:xfrm>
              <a:off x="128538" y="21357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Google Shape;852;p27"/>
            <p:cNvCxnSpPr>
              <a:cxnSpLocks noChangeShapeType="1"/>
            </p:cNvCxnSpPr>
            <p:nvPr/>
          </p:nvCxnSpPr>
          <p:spPr bwMode="auto">
            <a:xfrm>
              <a:off x="208638" y="5010025"/>
              <a:ext cx="87267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Google Shape;853;p27"/>
            <p:cNvCxnSpPr>
              <a:cxnSpLocks noChangeShapeType="1"/>
            </p:cNvCxnSpPr>
            <p:nvPr/>
          </p:nvCxnSpPr>
          <p:spPr bwMode="auto">
            <a:xfrm rot="10800000">
              <a:off x="9015463" y="213625"/>
              <a:ext cx="0" cy="47163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1" name="Google Shape;854;p27"/>
          <p:cNvGrpSpPr>
            <a:grpSpLocks/>
          </p:cNvGrpSpPr>
          <p:nvPr/>
        </p:nvGrpSpPr>
        <p:grpSpPr bwMode="auto">
          <a:xfrm>
            <a:off x="273052" y="533400"/>
            <a:ext cx="354013" cy="4076700"/>
            <a:chOff x="273482" y="528439"/>
            <a:chExt cx="353452" cy="4075565"/>
          </a:xfrm>
        </p:grpSpPr>
        <p:sp>
          <p:nvSpPr>
            <p:cNvPr id="12" name="Google Shape;855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3" name="Google Shape;856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4" name="Google Shape;857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5" name="Google Shape;858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6" name="Google Shape;859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7" name="Google Shape;860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8" name="Google Shape;861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19" name="Google Shape;862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0" name="Google Shape;863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" name="Google Shape;864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2" name="Google Shape;865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3" name="Google Shape;866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4" name="Google Shape;867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" name="Google Shape;868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6" name="Google Shape;869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" name="Google Shape;870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8" name="Google Shape;871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" name="Google Shape;872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24" cy="135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0" name="Google Shape;873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1" name="Google Shape;874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2" name="Google Shape;875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" name="Google Shape;876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4" name="Google Shape;877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5" name="Google Shape;878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6" name="Google Shape;879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7" name="Google Shape;880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8" name="Google Shape;881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9" name="Google Shape;882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0" name="Google Shape;883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1" name="Google Shape;884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2" name="Google Shape;885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3" name="Google Shape;886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4" name="Google Shape;887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5" name="Google Shape;888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grpSp>
        <p:nvGrpSpPr>
          <p:cNvPr id="46" name="Google Shape;889;p27"/>
          <p:cNvGrpSpPr>
            <a:grpSpLocks/>
          </p:cNvGrpSpPr>
          <p:nvPr/>
        </p:nvGrpSpPr>
        <p:grpSpPr bwMode="auto">
          <a:xfrm>
            <a:off x="8499477" y="533400"/>
            <a:ext cx="352425" cy="4076700"/>
            <a:chOff x="273482" y="528439"/>
            <a:chExt cx="353428" cy="4075541"/>
          </a:xfrm>
        </p:grpSpPr>
        <p:sp>
          <p:nvSpPr>
            <p:cNvPr id="47" name="Google Shape;890;p27"/>
            <p:cNvSpPr>
              <a:spLocks noChangeArrowheads="1"/>
            </p:cNvSpPr>
            <p:nvPr/>
          </p:nvSpPr>
          <p:spPr bwMode="auto">
            <a:xfrm>
              <a:off x="273482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8" name="Google Shape;891;p27"/>
            <p:cNvSpPr>
              <a:spLocks noChangeArrowheads="1"/>
            </p:cNvSpPr>
            <p:nvPr/>
          </p:nvSpPr>
          <p:spPr bwMode="auto">
            <a:xfrm>
              <a:off x="491310" y="2494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49" name="Google Shape;892;p27"/>
            <p:cNvSpPr>
              <a:spLocks noChangeArrowheads="1"/>
            </p:cNvSpPr>
            <p:nvPr/>
          </p:nvSpPr>
          <p:spPr bwMode="auto">
            <a:xfrm>
              <a:off x="273482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0" name="Google Shape;893;p27"/>
            <p:cNvSpPr>
              <a:spLocks noChangeArrowheads="1"/>
            </p:cNvSpPr>
            <p:nvPr/>
          </p:nvSpPr>
          <p:spPr bwMode="auto">
            <a:xfrm>
              <a:off x="491310" y="2740207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1" name="Google Shape;894;p27"/>
            <p:cNvSpPr>
              <a:spLocks noChangeArrowheads="1"/>
            </p:cNvSpPr>
            <p:nvPr/>
          </p:nvSpPr>
          <p:spPr bwMode="auto">
            <a:xfrm>
              <a:off x="273482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2" name="Google Shape;895;p27"/>
            <p:cNvSpPr>
              <a:spLocks noChangeArrowheads="1"/>
            </p:cNvSpPr>
            <p:nvPr/>
          </p:nvSpPr>
          <p:spPr bwMode="auto">
            <a:xfrm>
              <a:off x="491310" y="298596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3" name="Google Shape;896;p27"/>
            <p:cNvSpPr>
              <a:spLocks noChangeArrowheads="1"/>
            </p:cNvSpPr>
            <p:nvPr/>
          </p:nvSpPr>
          <p:spPr bwMode="auto">
            <a:xfrm>
              <a:off x="273482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4" name="Google Shape;897;p27"/>
            <p:cNvSpPr>
              <a:spLocks noChangeArrowheads="1"/>
            </p:cNvSpPr>
            <p:nvPr/>
          </p:nvSpPr>
          <p:spPr bwMode="auto">
            <a:xfrm>
              <a:off x="491310" y="323172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5" name="Google Shape;898;p27"/>
            <p:cNvSpPr>
              <a:spLocks noChangeArrowheads="1"/>
            </p:cNvSpPr>
            <p:nvPr/>
          </p:nvSpPr>
          <p:spPr bwMode="auto">
            <a:xfrm>
              <a:off x="273482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6" name="Google Shape;899;p27"/>
            <p:cNvSpPr>
              <a:spLocks noChangeArrowheads="1"/>
            </p:cNvSpPr>
            <p:nvPr/>
          </p:nvSpPr>
          <p:spPr bwMode="auto">
            <a:xfrm>
              <a:off x="491310" y="3477485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7" name="Google Shape;900;p27"/>
            <p:cNvSpPr>
              <a:spLocks noChangeArrowheads="1"/>
            </p:cNvSpPr>
            <p:nvPr/>
          </p:nvSpPr>
          <p:spPr bwMode="auto">
            <a:xfrm>
              <a:off x="273482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8" name="Google Shape;901;p27"/>
            <p:cNvSpPr>
              <a:spLocks noChangeArrowheads="1"/>
            </p:cNvSpPr>
            <p:nvPr/>
          </p:nvSpPr>
          <p:spPr bwMode="auto">
            <a:xfrm>
              <a:off x="491310" y="3725196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59" name="Google Shape;902;p27"/>
            <p:cNvSpPr>
              <a:spLocks noChangeArrowheads="1"/>
            </p:cNvSpPr>
            <p:nvPr/>
          </p:nvSpPr>
          <p:spPr bwMode="auto">
            <a:xfrm>
              <a:off x="273482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0" name="Google Shape;903;p27"/>
            <p:cNvSpPr>
              <a:spLocks noChangeArrowheads="1"/>
            </p:cNvSpPr>
            <p:nvPr/>
          </p:nvSpPr>
          <p:spPr bwMode="auto">
            <a:xfrm>
              <a:off x="491310" y="3972924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1" name="Google Shape;904;p27"/>
            <p:cNvSpPr>
              <a:spLocks noChangeArrowheads="1"/>
            </p:cNvSpPr>
            <p:nvPr/>
          </p:nvSpPr>
          <p:spPr bwMode="auto">
            <a:xfrm>
              <a:off x="273482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2" name="Google Shape;905;p27"/>
            <p:cNvSpPr>
              <a:spLocks noChangeArrowheads="1"/>
            </p:cNvSpPr>
            <p:nvPr/>
          </p:nvSpPr>
          <p:spPr bwMode="auto">
            <a:xfrm>
              <a:off x="491310" y="4220653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3" name="Google Shape;906;p27"/>
            <p:cNvSpPr>
              <a:spLocks noChangeArrowheads="1"/>
            </p:cNvSpPr>
            <p:nvPr/>
          </p:nvSpPr>
          <p:spPr bwMode="auto">
            <a:xfrm>
              <a:off x="273482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4" name="Google Shape;907;p27"/>
            <p:cNvSpPr>
              <a:spLocks noChangeArrowheads="1"/>
            </p:cNvSpPr>
            <p:nvPr/>
          </p:nvSpPr>
          <p:spPr bwMode="auto">
            <a:xfrm>
              <a:off x="491310" y="4468381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5" name="Google Shape;908;p27"/>
            <p:cNvSpPr>
              <a:spLocks noChangeArrowheads="1"/>
            </p:cNvSpPr>
            <p:nvPr/>
          </p:nvSpPr>
          <p:spPr bwMode="auto">
            <a:xfrm>
              <a:off x="273482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6" name="Google Shape;909;p27"/>
            <p:cNvSpPr>
              <a:spLocks noChangeArrowheads="1"/>
            </p:cNvSpPr>
            <p:nvPr/>
          </p:nvSpPr>
          <p:spPr bwMode="auto">
            <a:xfrm>
              <a:off x="491310" y="2248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7" name="Google Shape;910;p27"/>
            <p:cNvSpPr>
              <a:spLocks noChangeArrowheads="1"/>
            </p:cNvSpPr>
            <p:nvPr/>
          </p:nvSpPr>
          <p:spPr bwMode="auto">
            <a:xfrm>
              <a:off x="273482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8" name="Google Shape;911;p27"/>
            <p:cNvSpPr>
              <a:spLocks noChangeArrowheads="1"/>
            </p:cNvSpPr>
            <p:nvPr/>
          </p:nvSpPr>
          <p:spPr bwMode="auto">
            <a:xfrm>
              <a:off x="491310" y="2002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69" name="Google Shape;912;p27"/>
            <p:cNvSpPr>
              <a:spLocks noChangeArrowheads="1"/>
            </p:cNvSpPr>
            <p:nvPr/>
          </p:nvSpPr>
          <p:spPr bwMode="auto">
            <a:xfrm>
              <a:off x="273482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0" name="Google Shape;913;p27"/>
            <p:cNvSpPr>
              <a:spLocks noChangeArrowheads="1"/>
            </p:cNvSpPr>
            <p:nvPr/>
          </p:nvSpPr>
          <p:spPr bwMode="auto">
            <a:xfrm>
              <a:off x="491310" y="1757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1" name="Google Shape;914;p27"/>
            <p:cNvSpPr>
              <a:spLocks noChangeArrowheads="1"/>
            </p:cNvSpPr>
            <p:nvPr/>
          </p:nvSpPr>
          <p:spPr bwMode="auto">
            <a:xfrm>
              <a:off x="273482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2" name="Google Shape;915;p27"/>
            <p:cNvSpPr>
              <a:spLocks noChangeArrowheads="1"/>
            </p:cNvSpPr>
            <p:nvPr/>
          </p:nvSpPr>
          <p:spPr bwMode="auto">
            <a:xfrm>
              <a:off x="491310" y="1511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3" name="Google Shape;916;p27"/>
            <p:cNvSpPr>
              <a:spLocks noChangeArrowheads="1"/>
            </p:cNvSpPr>
            <p:nvPr/>
          </p:nvSpPr>
          <p:spPr bwMode="auto">
            <a:xfrm>
              <a:off x="273482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4" name="Google Shape;917;p27"/>
            <p:cNvSpPr>
              <a:spLocks noChangeArrowheads="1"/>
            </p:cNvSpPr>
            <p:nvPr/>
          </p:nvSpPr>
          <p:spPr bwMode="auto">
            <a:xfrm>
              <a:off x="491310" y="12656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5" name="Google Shape;918;p27"/>
            <p:cNvSpPr>
              <a:spLocks noChangeArrowheads="1"/>
            </p:cNvSpPr>
            <p:nvPr/>
          </p:nvSpPr>
          <p:spPr bwMode="auto">
            <a:xfrm>
              <a:off x="273482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6" name="Google Shape;919;p27"/>
            <p:cNvSpPr>
              <a:spLocks noChangeArrowheads="1"/>
            </p:cNvSpPr>
            <p:nvPr/>
          </p:nvSpPr>
          <p:spPr bwMode="auto">
            <a:xfrm>
              <a:off x="491310" y="10199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7" name="Google Shape;920;p27"/>
            <p:cNvSpPr>
              <a:spLocks noChangeArrowheads="1"/>
            </p:cNvSpPr>
            <p:nvPr/>
          </p:nvSpPr>
          <p:spPr bwMode="auto">
            <a:xfrm>
              <a:off x="273482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8" name="Google Shape;921;p27"/>
            <p:cNvSpPr>
              <a:spLocks noChangeArrowheads="1"/>
            </p:cNvSpPr>
            <p:nvPr/>
          </p:nvSpPr>
          <p:spPr bwMode="auto">
            <a:xfrm>
              <a:off x="491310" y="77418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79" name="Google Shape;922;p27"/>
            <p:cNvSpPr>
              <a:spLocks noChangeArrowheads="1"/>
            </p:cNvSpPr>
            <p:nvPr/>
          </p:nvSpPr>
          <p:spPr bwMode="auto">
            <a:xfrm>
              <a:off x="273482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80" name="Google Shape;923;p27"/>
            <p:cNvSpPr>
              <a:spLocks noChangeArrowheads="1"/>
            </p:cNvSpPr>
            <p:nvPr/>
          </p:nvSpPr>
          <p:spPr bwMode="auto">
            <a:xfrm>
              <a:off x="491310" y="528439"/>
              <a:ext cx="135600" cy="135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12790" y="444501"/>
            <a:ext cx="77184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12790" y="1152526"/>
            <a:ext cx="77184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</p:sldLayoutIdLst>
  <p:transition>
    <p:split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982;p32"/>
          <p:cNvSpPr txBox="1">
            <a:spLocks noGrp="1"/>
          </p:cNvSpPr>
          <p:nvPr>
            <p:ph type="ctrTitle"/>
          </p:nvPr>
        </p:nvSpPr>
        <p:spPr>
          <a:xfrm>
            <a:off x="1763713" y="1276350"/>
            <a:ext cx="5586412" cy="20955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Playfair Display"/>
              <a:buNone/>
            </a:pPr>
            <a:r>
              <a:rPr lang="en-PH" sz="5600" dirty="0" smtClean="0">
                <a:solidFill>
                  <a:srgbClr val="050300"/>
                </a:solidFill>
                <a:cs typeface="Arial" charset="0"/>
              </a:rPr>
              <a:t>All Home</a:t>
            </a:r>
            <a:r>
              <a:rPr lang="en-US" sz="5600" dirty="0" smtClean="0">
                <a:solidFill>
                  <a:srgbClr val="050300"/>
                </a:solidFill>
                <a:cs typeface="Arial" charset="0"/>
              </a:rPr>
              <a:t/>
            </a:r>
            <a:br>
              <a:rPr lang="en-US" sz="5600" dirty="0" smtClean="0">
                <a:solidFill>
                  <a:srgbClr val="050300"/>
                </a:solidFill>
                <a:cs typeface="Arial" charset="0"/>
              </a:rPr>
            </a:br>
            <a:r>
              <a:rPr lang="en-US" sz="5600" b="1" dirty="0" smtClean="0">
                <a:solidFill>
                  <a:srgbClr val="050300"/>
                </a:solidFill>
                <a:cs typeface="Arial" charset="0"/>
              </a:rPr>
              <a:t>OFFICE DAY</a:t>
            </a:r>
          </a:p>
        </p:txBody>
      </p:sp>
      <p:sp>
        <p:nvSpPr>
          <p:cNvPr id="14338" name="Google Shape;983;p3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Open Sans"/>
              <a:buNone/>
            </a:pP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March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 13, </a:t>
            </a:r>
            <a:r>
              <a:rPr lang="en-US" dirty="0" smtClean="0">
                <a:solidFill>
                  <a:srgbClr val="050300"/>
                </a:solidFill>
                <a:latin typeface="Open Sans"/>
                <a:cs typeface="Arial" charset="0"/>
                <a:sym typeface="Open Sans"/>
              </a:rPr>
              <a:t>2024, Wednesday</a:t>
            </a:r>
          </a:p>
        </p:txBody>
      </p:sp>
      <p:cxnSp>
        <p:nvCxnSpPr>
          <p:cNvPr id="14339" name="Google Shape;984;p32"/>
          <p:cNvCxnSpPr>
            <a:cxnSpLocks noChangeShapeType="1"/>
          </p:cNvCxnSpPr>
          <p:nvPr/>
        </p:nvCxnSpPr>
        <p:spPr bwMode="auto">
          <a:xfrm>
            <a:off x="1576388" y="3654425"/>
            <a:ext cx="61595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/>
          </a:ln>
        </p:spPr>
      </p:cxn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33794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33796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7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8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799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0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1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2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3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4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33805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2500298" y="285737"/>
            <a:ext cx="4429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b="1" dirty="0" smtClean="0"/>
              <a:t>KOLIN NEW ITEM COMPACT WITH REMOTE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800"/>
            <a:ext cx="2878641" cy="375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928676"/>
            <a:ext cx="555626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026;p35"/>
          <p:cNvSpPr txBox="1">
            <a:spLocks noGrp="1"/>
          </p:cNvSpPr>
          <p:nvPr>
            <p:ph type="title"/>
          </p:nvPr>
        </p:nvSpPr>
        <p:spPr>
          <a:xfrm>
            <a:off x="1692275" y="1995491"/>
            <a:ext cx="5543550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Questions &amp; Concerns</a:t>
            </a:r>
          </a:p>
        </p:txBody>
      </p:sp>
      <p:sp>
        <p:nvSpPr>
          <p:cNvPr id="4403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89"/>
            <a:ext cx="1096962" cy="820737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05</a:t>
            </a:r>
          </a:p>
        </p:txBody>
      </p:sp>
      <p:sp>
        <p:nvSpPr>
          <p:cNvPr id="4403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89;p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dirty="0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 Medium"/>
              </a:rPr>
              <a:t>HOUSE RULES</a:t>
            </a:r>
          </a:p>
        </p:txBody>
      </p:sp>
      <p:sp>
        <p:nvSpPr>
          <p:cNvPr id="16386" name="Google Shape;990;p33"/>
          <p:cNvSpPr txBox="1">
            <a:spLocks noChangeArrowheads="1"/>
          </p:cNvSpPr>
          <p:nvPr/>
        </p:nvSpPr>
        <p:spPr bwMode="auto">
          <a:xfrm>
            <a:off x="1143006" y="1406528"/>
            <a:ext cx="7286625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Maintain Safety Protocols.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Switch phones to silent mode.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Avoid side conversations; listen when someone is talking.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Share your ideas; raise your hand when you want to talk.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Remember and apply all </a:t>
            </a:r>
            <a:r>
              <a:rPr lang="en-US" sz="2000" b="1" dirty="0" err="1">
                <a:solidFill>
                  <a:srgbClr val="191919"/>
                </a:solidFill>
                <a:sym typeface="Playfair Display"/>
              </a:rPr>
              <a:t>learnings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.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000" b="1" dirty="0">
                <a:sym typeface="Playfair Display"/>
              </a:rPr>
              <a:t>•</a:t>
            </a:r>
            <a:r>
              <a:rPr lang="en-US" sz="2000" b="1" dirty="0">
                <a:solidFill>
                  <a:srgbClr val="191919"/>
                </a:solidFill>
                <a:sym typeface="Playfair Display"/>
              </a:rPr>
              <a:t>Clean as you go.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95;p3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3600" b="1" smtClean="0">
                <a:solidFill>
                  <a:srgbClr val="050300"/>
                </a:solidFill>
                <a:latin typeface="Arial Black" pitchFamily="34" charset="0"/>
                <a:cs typeface="Arial" charset="0"/>
                <a:sym typeface="Playfair Display"/>
              </a:rPr>
              <a:t>AGENDA</a:t>
            </a:r>
          </a:p>
        </p:txBody>
      </p:sp>
      <p:sp>
        <p:nvSpPr>
          <p:cNvPr id="18433" name="Text Placeholder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Time Keeping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Sales Performance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Daily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Last Month Sales Report 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Nunito Light"/>
              <a:buNone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		- Sales Target for the month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Promotions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err="1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Sellout</a:t>
            </a: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 Support</a:t>
            </a:r>
          </a:p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Wingdings" pitchFamily="2" charset="2"/>
              <a:buChar char="Ø"/>
            </a:pPr>
            <a:r>
              <a:rPr lang="en-PH" sz="2400" b="1" dirty="0" smtClean="0">
                <a:solidFill>
                  <a:srgbClr val="050300"/>
                </a:solidFill>
                <a:latin typeface="Arial" charset="0"/>
                <a:cs typeface="Arial" charset="0"/>
                <a:sym typeface="Open Sans"/>
              </a:rPr>
              <a:t>Comprehensive Pricelist</a:t>
            </a:r>
            <a:endParaRPr lang="en-US" sz="2400" b="1" dirty="0" smtClean="0">
              <a:solidFill>
                <a:srgbClr val="050300"/>
              </a:solidFill>
              <a:latin typeface="Arial" charset="0"/>
              <a:cs typeface="Arial" charset="0"/>
              <a:sym typeface="Open San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26;p35"/>
          <p:cNvSpPr txBox="1">
            <a:spLocks noGrp="1"/>
          </p:cNvSpPr>
          <p:nvPr>
            <p:ph type="title"/>
          </p:nvPr>
        </p:nvSpPr>
        <p:spPr>
          <a:xfrm>
            <a:off x="2700338" y="1924050"/>
            <a:ext cx="4895850" cy="16732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Time Keeping</a:t>
            </a: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/>
            </a:r>
            <a:b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</a:br>
            <a:endParaRPr lang="en-US" smtClean="0">
              <a:solidFill>
                <a:srgbClr val="050300"/>
              </a:solidFill>
              <a:latin typeface="Playfair Display"/>
              <a:cs typeface="Arial" charset="0"/>
              <a:sym typeface="Playfair Display"/>
            </a:endParaRPr>
          </a:p>
        </p:txBody>
      </p:sp>
      <p:sp>
        <p:nvSpPr>
          <p:cNvPr id="19458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331913" y="268291"/>
            <a:ext cx="900112" cy="8413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01</a:t>
            </a:r>
          </a:p>
        </p:txBody>
      </p:sp>
      <p:sp>
        <p:nvSpPr>
          <p:cNvPr id="19459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1506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1508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09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0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1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2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3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4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5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6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1517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1507" name="Google Shape;1026;p35"/>
          <p:cNvSpPr txBox="1">
            <a:spLocks/>
          </p:cNvSpPr>
          <p:nvPr/>
        </p:nvSpPr>
        <p:spPr bwMode="auto">
          <a:xfrm>
            <a:off x="755656" y="915991"/>
            <a:ext cx="67849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Playfair Display"/>
                <a:sym typeface="Playfair Display"/>
              </a:rPr>
              <a:t> DTR </a:t>
            </a: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Submission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Unauthorized Absences</a:t>
            </a:r>
          </a:p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endParaRPr lang="en-US" sz="3600" dirty="0">
              <a:solidFill>
                <a:schemeClr val="tx1"/>
              </a:solidFill>
              <a:latin typeface="Playfair Display"/>
              <a:sym typeface="Playfair Display"/>
            </a:endParaRPr>
          </a:p>
          <a:p>
            <a:pPr>
              <a:buClr>
                <a:srgbClr val="050300"/>
              </a:buClr>
              <a:buSzPts val="3000"/>
              <a:buFont typeface="Arial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Playfair Display"/>
                <a:sym typeface="Playfair Display"/>
              </a:rPr>
              <a:t> Filing of Leaves (deadlines)</a:t>
            </a:r>
            <a: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  <a:t> </a:t>
            </a:r>
            <a:br>
              <a:rPr lang="en-US" sz="3000" dirty="0">
                <a:solidFill>
                  <a:schemeClr val="tx1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chemeClr val="tx1"/>
              </a:solidFill>
              <a:latin typeface="Playfair Display"/>
              <a:sym typeface="Playfair Display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26;p35"/>
          <p:cNvSpPr txBox="1">
            <a:spLocks noGrp="1"/>
          </p:cNvSpPr>
          <p:nvPr>
            <p:ph type="title"/>
          </p:nvPr>
        </p:nvSpPr>
        <p:spPr>
          <a:xfrm>
            <a:off x="2124075" y="1635128"/>
            <a:ext cx="5329238" cy="167322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050300"/>
              </a:buClr>
              <a:buFont typeface="Playfair Display"/>
              <a:buNone/>
            </a:pPr>
            <a:r>
              <a:rPr lang="en-US" sz="5400" b="1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Sales Performance</a:t>
            </a:r>
          </a:p>
        </p:txBody>
      </p:sp>
      <p:sp>
        <p:nvSpPr>
          <p:cNvPr id="23554" name="Google Shape;1027;p35"/>
          <p:cNvSpPr txBox="1">
            <a:spLocks noGrp="1"/>
          </p:cNvSpPr>
          <p:nvPr>
            <p:ph type="title" idx="2"/>
          </p:nvPr>
        </p:nvSpPr>
        <p:spPr>
          <a:xfrm>
            <a:off x="1258894" y="195266"/>
            <a:ext cx="954087" cy="892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EFDA"/>
              </a:buClr>
              <a:buFont typeface="Playfair Display"/>
              <a:buNone/>
            </a:pPr>
            <a:r>
              <a:rPr lang="en-US" smtClean="0">
                <a:solidFill>
                  <a:srgbClr val="050300"/>
                </a:solidFill>
                <a:latin typeface="Playfair Display"/>
                <a:cs typeface="Arial" charset="0"/>
                <a:sym typeface="Playfair Display"/>
              </a:rPr>
              <a:t>02</a:t>
            </a:r>
          </a:p>
        </p:txBody>
      </p:sp>
      <p:sp>
        <p:nvSpPr>
          <p:cNvPr id="23555" name="Google Shape;1029;p35"/>
          <p:cNvSpPr>
            <a:spLocks noChangeArrowheads="1"/>
          </p:cNvSpPr>
          <p:nvPr/>
        </p:nvSpPr>
        <p:spPr bwMode="auto">
          <a:xfrm>
            <a:off x="522288" y="196850"/>
            <a:ext cx="685800" cy="685800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5602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5604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5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6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7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8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09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0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1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2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5613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5603" name="Google Shape;1026;p35"/>
          <p:cNvSpPr txBox="1">
            <a:spLocks/>
          </p:cNvSpPr>
          <p:nvPr/>
        </p:nvSpPr>
        <p:spPr bwMode="auto">
          <a:xfrm>
            <a:off x="142844" y="214296"/>
            <a:ext cx="875033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Daily Sales Report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b="1" dirty="0">
                <a:solidFill>
                  <a:srgbClr val="050300"/>
                </a:solidFill>
                <a:latin typeface="Playfair Display"/>
                <a:sym typeface="Playfair Display"/>
              </a:rPr>
              <a:t>As Of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(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March 6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, </a:t>
            </a:r>
            <a:r>
              <a:rPr lang="en-US" sz="3000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2024)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27128"/>
            <a:ext cx="8715435" cy="39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7650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7652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3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4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5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6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7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8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59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0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7661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7651" name="Google Shape;1026;p35"/>
          <p:cNvSpPr txBox="1">
            <a:spLocks/>
          </p:cNvSpPr>
          <p:nvPr/>
        </p:nvSpPr>
        <p:spPr bwMode="auto">
          <a:xfrm>
            <a:off x="285756" y="268289"/>
            <a:ext cx="8462963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February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 </a:t>
            </a:r>
            <a:r>
              <a:rPr lang="en-PH" sz="3200" b="1" dirty="0" smtClean="0">
                <a:solidFill>
                  <a:srgbClr val="050300"/>
                </a:solidFill>
                <a:latin typeface="Playfair Display"/>
                <a:sym typeface="Playfair Display"/>
              </a:rPr>
              <a:t>2024Sell-out</a:t>
            </a:r>
            <a: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  <a:t/>
            </a:r>
            <a:br>
              <a:rPr lang="en-US" sz="3000" dirty="0">
                <a:solidFill>
                  <a:srgbClr val="050300"/>
                </a:solidFill>
                <a:latin typeface="Playfair Display"/>
                <a:sym typeface="Playfair Display"/>
              </a:rPr>
            </a:b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8"/>
            <a:ext cx="871543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037;p36"/>
          <p:cNvSpPr>
            <a:spLocks noChangeArrowheads="1"/>
          </p:cNvSpPr>
          <p:nvPr/>
        </p:nvSpPr>
        <p:spPr bwMode="auto">
          <a:xfrm>
            <a:off x="7786688" y="357189"/>
            <a:ext cx="831850" cy="83185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en-US"/>
          </a:p>
        </p:txBody>
      </p:sp>
      <p:grpSp>
        <p:nvGrpSpPr>
          <p:cNvPr id="29698" name="Google Shape;1038;p36"/>
          <p:cNvGrpSpPr>
            <a:grpSpLocks/>
          </p:cNvGrpSpPr>
          <p:nvPr/>
        </p:nvGrpSpPr>
        <p:grpSpPr bwMode="auto">
          <a:xfrm rot="5400000">
            <a:off x="7669212" y="617538"/>
            <a:ext cx="354013" cy="1119188"/>
            <a:chOff x="7914125" y="539500"/>
            <a:chExt cx="260351" cy="824006"/>
          </a:xfrm>
        </p:grpSpPr>
        <p:sp>
          <p:nvSpPr>
            <p:cNvPr id="29700" name="Google Shape;1039;p36"/>
            <p:cNvSpPr>
              <a:spLocks noChangeArrowheads="1"/>
            </p:cNvSpPr>
            <p:nvPr/>
          </p:nvSpPr>
          <p:spPr bwMode="auto">
            <a:xfrm>
              <a:off x="7914125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1" name="Google Shape;1040;p36"/>
            <p:cNvSpPr>
              <a:spLocks noChangeArrowheads="1"/>
            </p:cNvSpPr>
            <p:nvPr/>
          </p:nvSpPr>
          <p:spPr bwMode="auto">
            <a:xfrm>
              <a:off x="8074576" y="539500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2" name="Google Shape;1041;p36"/>
            <p:cNvSpPr>
              <a:spLocks noChangeArrowheads="1"/>
            </p:cNvSpPr>
            <p:nvPr/>
          </p:nvSpPr>
          <p:spPr bwMode="auto">
            <a:xfrm>
              <a:off x="7914125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3" name="Google Shape;1042;p36"/>
            <p:cNvSpPr>
              <a:spLocks noChangeArrowheads="1"/>
            </p:cNvSpPr>
            <p:nvPr/>
          </p:nvSpPr>
          <p:spPr bwMode="auto">
            <a:xfrm>
              <a:off x="8074576" y="72053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4" name="Google Shape;1043;p36"/>
            <p:cNvSpPr>
              <a:spLocks noChangeArrowheads="1"/>
            </p:cNvSpPr>
            <p:nvPr/>
          </p:nvSpPr>
          <p:spPr bwMode="auto">
            <a:xfrm>
              <a:off x="7914125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5" name="Google Shape;1044;p36"/>
            <p:cNvSpPr>
              <a:spLocks noChangeArrowheads="1"/>
            </p:cNvSpPr>
            <p:nvPr/>
          </p:nvSpPr>
          <p:spPr bwMode="auto">
            <a:xfrm>
              <a:off x="8074576" y="90155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6" name="Google Shape;1045;p36"/>
            <p:cNvSpPr>
              <a:spLocks noChangeArrowheads="1"/>
            </p:cNvSpPr>
            <p:nvPr/>
          </p:nvSpPr>
          <p:spPr bwMode="auto">
            <a:xfrm>
              <a:off x="7914125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7" name="Google Shape;1046;p36"/>
            <p:cNvSpPr>
              <a:spLocks noChangeArrowheads="1"/>
            </p:cNvSpPr>
            <p:nvPr/>
          </p:nvSpPr>
          <p:spPr bwMode="auto">
            <a:xfrm>
              <a:off x="8074576" y="1082581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8" name="Google Shape;1047;p36"/>
            <p:cNvSpPr>
              <a:spLocks noChangeArrowheads="1"/>
            </p:cNvSpPr>
            <p:nvPr/>
          </p:nvSpPr>
          <p:spPr bwMode="auto">
            <a:xfrm>
              <a:off x="7914125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  <p:sp>
          <p:nvSpPr>
            <p:cNvPr id="29709" name="Google Shape;1048;p36"/>
            <p:cNvSpPr>
              <a:spLocks noChangeArrowheads="1"/>
            </p:cNvSpPr>
            <p:nvPr/>
          </p:nvSpPr>
          <p:spPr bwMode="auto">
            <a:xfrm>
              <a:off x="8074576" y="1263606"/>
              <a:ext cx="99900" cy="999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endParaRPr lang="en-US"/>
            </a:p>
          </p:txBody>
        </p:sp>
      </p:grpSp>
      <p:sp>
        <p:nvSpPr>
          <p:cNvPr id="29699" name="Google Shape;1026;p35"/>
          <p:cNvSpPr txBox="1">
            <a:spLocks/>
          </p:cNvSpPr>
          <p:nvPr/>
        </p:nvSpPr>
        <p:spPr bwMode="auto">
          <a:xfrm>
            <a:off x="285755" y="268289"/>
            <a:ext cx="86074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50300"/>
              </a:buClr>
              <a:buSzPts val="3000"/>
              <a:buFont typeface="Arial" charset="0"/>
              <a:buNone/>
            </a:pPr>
            <a:r>
              <a:rPr lang="en-PH" sz="3200" b="1" dirty="0"/>
              <a:t>Sales Target For The Month</a:t>
            </a:r>
            <a:endParaRPr lang="en-US" sz="3000" dirty="0">
              <a:solidFill>
                <a:srgbClr val="050300"/>
              </a:solidFill>
              <a:latin typeface="Playfair Display"/>
              <a:sym typeface="Playfair Display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8"/>
            <a:ext cx="8715436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German Business Plan by Slidesgo">
  <a:themeElements>
    <a:clrScheme name="Simple Light">
      <a:dk1>
        <a:srgbClr val="050300"/>
      </a:dk1>
      <a:lt1>
        <a:srgbClr val="FFEFDA"/>
      </a:lt1>
      <a:dk2>
        <a:srgbClr val="F0E872"/>
      </a:dk2>
      <a:lt2>
        <a:srgbClr val="FF502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03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112</Words>
  <PresentationFormat>On-screen Show (16:9)</PresentationFormat>
  <Paragraphs>33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Playfair Display Medium</vt:lpstr>
      <vt:lpstr>Playfair Display</vt:lpstr>
      <vt:lpstr>Open Sans</vt:lpstr>
      <vt:lpstr>Arial Black</vt:lpstr>
      <vt:lpstr>Wingdings</vt:lpstr>
      <vt:lpstr>Nunito Light</vt:lpstr>
      <vt:lpstr>Minimalist German Business Plan by Slidesgo</vt:lpstr>
      <vt:lpstr>All Home OFFICE DAY</vt:lpstr>
      <vt:lpstr>HOUSE RULES</vt:lpstr>
      <vt:lpstr>AGENDA</vt:lpstr>
      <vt:lpstr>Time Keeping  </vt:lpstr>
      <vt:lpstr>Slide 5</vt:lpstr>
      <vt:lpstr>Sales Performance</vt:lpstr>
      <vt:lpstr>Slide 7</vt:lpstr>
      <vt:lpstr>Slide 8</vt:lpstr>
      <vt:lpstr>Slide 9</vt:lpstr>
      <vt:lpstr>Slide 10</vt:lpstr>
      <vt:lpstr>Questions &amp; Concerns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ABENSON OFFICE DAY</dc:title>
  <dc:creator>Kristian Solo;Christopher Umali</dc:creator>
  <cp:lastModifiedBy>umali</cp:lastModifiedBy>
  <cp:revision>84</cp:revision>
  <dcterms:modified xsi:type="dcterms:W3CDTF">2024-03-13T01:32:51Z</dcterms:modified>
</cp:coreProperties>
</file>