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0"/>
  </p:notesMasterIdLst>
  <p:sldIdLst>
    <p:sldId id="256" r:id="rId2"/>
    <p:sldId id="257" r:id="rId3"/>
    <p:sldId id="294" r:id="rId4"/>
    <p:sldId id="258" r:id="rId5"/>
    <p:sldId id="259" r:id="rId6"/>
    <p:sldId id="260" r:id="rId7"/>
    <p:sldId id="265" r:id="rId8"/>
    <p:sldId id="288" r:id="rId9"/>
    <p:sldId id="289" r:id="rId10"/>
    <p:sldId id="287" r:id="rId11"/>
    <p:sldId id="266" r:id="rId12"/>
    <p:sldId id="290" r:id="rId13"/>
    <p:sldId id="271" r:id="rId14"/>
    <p:sldId id="272" r:id="rId15"/>
    <p:sldId id="293" r:id="rId16"/>
    <p:sldId id="291" r:id="rId17"/>
    <p:sldId id="292" r:id="rId18"/>
    <p:sldId id="286" r:id="rId19"/>
  </p:sldIdLst>
  <p:sldSz cx="9144000" cy="5143500" type="screen16x9"/>
  <p:notesSz cx="6858000" cy="9144000"/>
  <p:embeddedFontLst>
    <p:embeddedFont>
      <p:font typeface="Playfair Display Medium" charset="0"/>
      <p:regular r:id="rId21"/>
      <p:bold r:id="rId22"/>
      <p:italic r:id="rId23"/>
      <p:boldItalic r:id="rId24"/>
    </p:embeddedFont>
    <p:embeddedFont>
      <p:font typeface="Playfair Display" charset="0"/>
      <p:regular r:id="rId25"/>
      <p:bold r:id="rId26"/>
      <p:italic r:id="rId27"/>
      <p:boldItalic r:id="rId28"/>
    </p:embeddedFont>
    <p:embeddedFont>
      <p:font typeface="Open Sans" charset="0"/>
      <p:regular r:id="rId29"/>
      <p:bold r:id="rId30"/>
      <p:italic r:id="rId31"/>
      <p:boldItalic r:id="rId32"/>
    </p:embeddedFont>
    <p:embeddedFont>
      <p:font typeface="Bebas Neue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F8DFAAD-EB7C-4AD6-9D11-86569C13B8BC}">
  <a:tblStyle styleId="{7F8DFAAD-EB7C-4AD6-9D11-86569C13B8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1bc9485a0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1bc9485a04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bd75452d8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1bd75452d8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bd75452d8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1bd75452d8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1bc9485a043_1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1bc9485a043_1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1bc9485a043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1bc9485a043_1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bc9485a043_1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1bc9485a043_1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1bc9485a043_1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1bc9485a043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1bd64c69360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1bd64c69360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1bc9485a043_1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1bc9485a043_1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1bc9485a043_1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406425" y="1195499"/>
            <a:ext cx="3218100" cy="321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947775" y="-760475"/>
            <a:ext cx="1680300" cy="16803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83825" y="658025"/>
            <a:ext cx="1131600" cy="1131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42950" y="1313250"/>
            <a:ext cx="5586900" cy="20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742950" y="3846725"/>
            <a:ext cx="5586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55596" y="2676291"/>
            <a:ext cx="353452" cy="2109565"/>
            <a:chOff x="847075" y="2267575"/>
            <a:chExt cx="260351" cy="1553893"/>
          </a:xfrm>
        </p:grpSpPr>
        <p:sp>
          <p:nvSpPr>
            <p:cNvPr id="15" name="Google Shape;15;p2"/>
            <p:cNvSpPr/>
            <p:nvPr/>
          </p:nvSpPr>
          <p:spPr>
            <a:xfrm>
              <a:off x="847075" y="2267575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07526" y="2267575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47075" y="2448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07526" y="2448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47075" y="26296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07526" y="26296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47075" y="28106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07526" y="28106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47075" y="29916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07526" y="29916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7075" y="317414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7526" y="317414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7075" y="335661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07526" y="335661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47075" y="353909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07526" y="353909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47075" y="372156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07526" y="372156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8106727" y="-56580"/>
            <a:ext cx="353452" cy="1118670"/>
            <a:chOff x="7914125" y="539500"/>
            <a:chExt cx="260351" cy="824006"/>
          </a:xfrm>
        </p:grpSpPr>
        <p:sp>
          <p:nvSpPr>
            <p:cNvPr id="34" name="Google Shape;34;p2"/>
            <p:cNvSpPr/>
            <p:nvPr/>
          </p:nvSpPr>
          <p:spPr>
            <a:xfrm>
              <a:off x="7914125" y="539500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74576" y="539500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914125" y="7205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074576" y="7205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914125" y="9015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074576" y="9015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914125" y="10825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074576" y="10825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914125" y="1263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074576" y="1263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48438" y="53375"/>
            <a:ext cx="9047125" cy="5036750"/>
            <a:chOff x="48438" y="53375"/>
            <a:chExt cx="9047125" cy="5036750"/>
          </a:xfrm>
        </p:grpSpPr>
        <p:sp>
          <p:nvSpPr>
            <p:cNvPr id="45" name="Google Shape;45;p2"/>
            <p:cNvSpPr/>
            <p:nvPr/>
          </p:nvSpPr>
          <p:spPr>
            <a:xfrm>
              <a:off x="48438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935363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438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935363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" name="Google Shape;49;p2"/>
            <p:cNvCxnSpPr>
              <a:stCxn id="45" idx="3"/>
              <a:endCxn id="46" idx="1"/>
            </p:cNvCxnSpPr>
            <p:nvPr/>
          </p:nvCxnSpPr>
          <p:spPr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>
              <a:stCxn id="45" idx="2"/>
              <a:endCxn id="47" idx="0"/>
            </p:cNvCxnSpPr>
            <p:nvPr/>
          </p:nvCxnSpPr>
          <p:spPr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>
              <a:stCxn id="47" idx="3"/>
              <a:endCxn id="48" idx="1"/>
            </p:cNvCxnSpPr>
            <p:nvPr/>
          </p:nvCxnSpPr>
          <p:spPr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>
              <a:stCxn id="48" idx="0"/>
              <a:endCxn id="46" idx="2"/>
            </p:cNvCxnSpPr>
            <p:nvPr/>
          </p:nvCxnSpPr>
          <p:spPr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title" idx="2" hasCustomPrompt="1"/>
          </p:nvPr>
        </p:nvSpPr>
        <p:spPr>
          <a:xfrm>
            <a:off x="1008650" y="1480875"/>
            <a:ext cx="618600" cy="44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8" name="Google Shape;338;p13"/>
          <p:cNvSpPr txBox="1">
            <a:spLocks noGrp="1"/>
          </p:cNvSpPr>
          <p:nvPr>
            <p:ph type="title" idx="3" hasCustomPrompt="1"/>
          </p:nvPr>
        </p:nvSpPr>
        <p:spPr>
          <a:xfrm>
            <a:off x="1008650" y="3142900"/>
            <a:ext cx="618600" cy="44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9" name="Google Shape;339;p13"/>
          <p:cNvSpPr txBox="1">
            <a:spLocks noGrp="1"/>
          </p:cNvSpPr>
          <p:nvPr>
            <p:ph type="title" idx="4" hasCustomPrompt="1"/>
          </p:nvPr>
        </p:nvSpPr>
        <p:spPr>
          <a:xfrm>
            <a:off x="3707925" y="1480875"/>
            <a:ext cx="618600" cy="44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5" hasCustomPrompt="1"/>
          </p:nvPr>
        </p:nvSpPr>
        <p:spPr>
          <a:xfrm>
            <a:off x="3707925" y="3142900"/>
            <a:ext cx="618600" cy="44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6" hasCustomPrompt="1"/>
          </p:nvPr>
        </p:nvSpPr>
        <p:spPr>
          <a:xfrm>
            <a:off x="6407200" y="1480875"/>
            <a:ext cx="588600" cy="44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7" hasCustomPrompt="1"/>
          </p:nvPr>
        </p:nvSpPr>
        <p:spPr>
          <a:xfrm>
            <a:off x="6407200" y="3142900"/>
            <a:ext cx="618600" cy="44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1"/>
          </p:nvPr>
        </p:nvSpPr>
        <p:spPr>
          <a:xfrm>
            <a:off x="1008650" y="2208975"/>
            <a:ext cx="19101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subTitle" idx="8"/>
          </p:nvPr>
        </p:nvSpPr>
        <p:spPr>
          <a:xfrm>
            <a:off x="3707925" y="2208975"/>
            <a:ext cx="19101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9"/>
          </p:nvPr>
        </p:nvSpPr>
        <p:spPr>
          <a:xfrm>
            <a:off x="6407200" y="2208975"/>
            <a:ext cx="19101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3"/>
          </p:nvPr>
        </p:nvSpPr>
        <p:spPr>
          <a:xfrm>
            <a:off x="1008650" y="3871050"/>
            <a:ext cx="19101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14"/>
          </p:nvPr>
        </p:nvSpPr>
        <p:spPr>
          <a:xfrm>
            <a:off x="3707925" y="3871050"/>
            <a:ext cx="19101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5"/>
          </p:nvPr>
        </p:nvSpPr>
        <p:spPr>
          <a:xfrm>
            <a:off x="6407200" y="3871050"/>
            <a:ext cx="19101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9" name="Google Shape;349;p13"/>
          <p:cNvSpPr/>
          <p:nvPr/>
        </p:nvSpPr>
        <p:spPr>
          <a:xfrm>
            <a:off x="713225" y="-530300"/>
            <a:ext cx="1069800" cy="106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3"/>
          <p:cNvSpPr/>
          <p:nvPr/>
        </p:nvSpPr>
        <p:spPr>
          <a:xfrm>
            <a:off x="6275700" y="4604000"/>
            <a:ext cx="1069800" cy="106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1" name="Google Shape;351;p13"/>
          <p:cNvGrpSpPr/>
          <p:nvPr/>
        </p:nvGrpSpPr>
        <p:grpSpPr>
          <a:xfrm>
            <a:off x="48438" y="53375"/>
            <a:ext cx="9047125" cy="5036750"/>
            <a:chOff x="48438" y="53375"/>
            <a:chExt cx="9047125" cy="5036750"/>
          </a:xfrm>
        </p:grpSpPr>
        <p:sp>
          <p:nvSpPr>
            <p:cNvPr id="352" name="Google Shape;352;p13"/>
            <p:cNvSpPr/>
            <p:nvPr/>
          </p:nvSpPr>
          <p:spPr>
            <a:xfrm>
              <a:off x="48438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8935363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48438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8935363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56" name="Google Shape;356;p13"/>
            <p:cNvCxnSpPr>
              <a:stCxn id="352" idx="3"/>
              <a:endCxn id="353" idx="1"/>
            </p:cNvCxnSpPr>
            <p:nvPr/>
          </p:nvCxnSpPr>
          <p:spPr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3"/>
            <p:cNvCxnSpPr>
              <a:stCxn id="352" idx="2"/>
              <a:endCxn id="354" idx="0"/>
            </p:cNvCxnSpPr>
            <p:nvPr/>
          </p:nvCxnSpPr>
          <p:spPr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>
              <a:stCxn id="354" idx="3"/>
              <a:endCxn id="355" idx="1"/>
            </p:cNvCxnSpPr>
            <p:nvPr/>
          </p:nvCxnSpPr>
          <p:spPr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>
              <a:stCxn id="355" idx="0"/>
              <a:endCxn id="353" idx="2"/>
            </p:cNvCxnSpPr>
            <p:nvPr/>
          </p:nvCxnSpPr>
          <p:spPr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0_1_1_1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02" name="Google Shape;702;p23"/>
          <p:cNvGrpSpPr/>
          <p:nvPr/>
        </p:nvGrpSpPr>
        <p:grpSpPr>
          <a:xfrm>
            <a:off x="48438" y="53375"/>
            <a:ext cx="9047125" cy="5036750"/>
            <a:chOff x="48438" y="53375"/>
            <a:chExt cx="9047125" cy="5036750"/>
          </a:xfrm>
        </p:grpSpPr>
        <p:sp>
          <p:nvSpPr>
            <p:cNvPr id="703" name="Google Shape;703;p23"/>
            <p:cNvSpPr/>
            <p:nvPr/>
          </p:nvSpPr>
          <p:spPr>
            <a:xfrm>
              <a:off x="48438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8935363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48438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8935363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07" name="Google Shape;707;p23"/>
            <p:cNvCxnSpPr>
              <a:stCxn id="703" idx="3"/>
              <a:endCxn id="704" idx="1"/>
            </p:cNvCxnSpPr>
            <p:nvPr/>
          </p:nvCxnSpPr>
          <p:spPr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3"/>
            <p:cNvCxnSpPr>
              <a:stCxn id="703" idx="2"/>
              <a:endCxn id="705" idx="0"/>
            </p:cNvCxnSpPr>
            <p:nvPr/>
          </p:nvCxnSpPr>
          <p:spPr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3"/>
            <p:cNvCxnSpPr>
              <a:stCxn id="705" idx="3"/>
              <a:endCxn id="706" idx="1"/>
            </p:cNvCxnSpPr>
            <p:nvPr/>
          </p:nvCxnSpPr>
          <p:spPr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3"/>
            <p:cNvCxnSpPr>
              <a:stCxn id="706" idx="0"/>
              <a:endCxn id="704" idx="2"/>
            </p:cNvCxnSpPr>
            <p:nvPr/>
          </p:nvCxnSpPr>
          <p:spPr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11" name="Google Shape;711;p23"/>
          <p:cNvGrpSpPr/>
          <p:nvPr/>
        </p:nvGrpSpPr>
        <p:grpSpPr>
          <a:xfrm>
            <a:off x="246232" y="539489"/>
            <a:ext cx="353452" cy="2109565"/>
            <a:chOff x="847075" y="2267575"/>
            <a:chExt cx="260351" cy="1553893"/>
          </a:xfrm>
        </p:grpSpPr>
        <p:sp>
          <p:nvSpPr>
            <p:cNvPr id="712" name="Google Shape;712;p23"/>
            <p:cNvSpPr/>
            <p:nvPr/>
          </p:nvSpPr>
          <p:spPr>
            <a:xfrm>
              <a:off x="847075" y="2267575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007526" y="2267575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847075" y="2448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1007526" y="2448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847075" y="26296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007526" y="26296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847075" y="28106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1007526" y="28106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847075" y="29916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007526" y="29916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847075" y="317414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1007526" y="317414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847075" y="335661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1007526" y="335661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847075" y="353909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1007526" y="353909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847075" y="372156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1007526" y="372156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23"/>
          <p:cNvGrpSpPr/>
          <p:nvPr/>
        </p:nvGrpSpPr>
        <p:grpSpPr>
          <a:xfrm>
            <a:off x="8563132" y="2494439"/>
            <a:ext cx="353452" cy="2109565"/>
            <a:chOff x="847075" y="2267575"/>
            <a:chExt cx="260351" cy="1553893"/>
          </a:xfrm>
        </p:grpSpPr>
        <p:sp>
          <p:nvSpPr>
            <p:cNvPr id="731" name="Google Shape;731;p23"/>
            <p:cNvSpPr/>
            <p:nvPr/>
          </p:nvSpPr>
          <p:spPr>
            <a:xfrm>
              <a:off x="847075" y="2267575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1007526" y="2267575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847075" y="2448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1007526" y="2448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847075" y="26296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1007526" y="26296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847075" y="28106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1007526" y="28106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3"/>
            <p:cNvSpPr/>
            <p:nvPr/>
          </p:nvSpPr>
          <p:spPr>
            <a:xfrm>
              <a:off x="847075" y="29916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3"/>
            <p:cNvSpPr/>
            <p:nvPr/>
          </p:nvSpPr>
          <p:spPr>
            <a:xfrm>
              <a:off x="1007526" y="29916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847075" y="317414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1007526" y="317414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847075" y="335661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1007526" y="335661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847075" y="353909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3"/>
            <p:cNvSpPr/>
            <p:nvPr/>
          </p:nvSpPr>
          <p:spPr>
            <a:xfrm>
              <a:off x="1007526" y="353909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3"/>
            <p:cNvSpPr/>
            <p:nvPr/>
          </p:nvSpPr>
          <p:spPr>
            <a:xfrm>
              <a:off x="847075" y="372156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1007526" y="372156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27"/>
          <p:cNvGrpSpPr/>
          <p:nvPr/>
        </p:nvGrpSpPr>
        <p:grpSpPr>
          <a:xfrm>
            <a:off x="48438" y="53375"/>
            <a:ext cx="9047125" cy="5036750"/>
            <a:chOff x="48438" y="53375"/>
            <a:chExt cx="9047125" cy="5036750"/>
          </a:xfrm>
        </p:grpSpPr>
        <p:sp>
          <p:nvSpPr>
            <p:cNvPr id="846" name="Google Shape;846;p27"/>
            <p:cNvSpPr/>
            <p:nvPr/>
          </p:nvSpPr>
          <p:spPr>
            <a:xfrm>
              <a:off x="48438" y="53375"/>
              <a:ext cx="160200" cy="1602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8935363" y="53375"/>
              <a:ext cx="160200" cy="1602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48438" y="4929925"/>
              <a:ext cx="160200" cy="1602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8935363" y="4929925"/>
              <a:ext cx="160200" cy="1602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50" name="Google Shape;850;p27"/>
            <p:cNvCxnSpPr>
              <a:stCxn id="846" idx="3"/>
              <a:endCxn id="847" idx="1"/>
            </p:cNvCxnSpPr>
            <p:nvPr/>
          </p:nvCxnSpPr>
          <p:spPr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27"/>
            <p:cNvCxnSpPr>
              <a:stCxn id="846" idx="2"/>
              <a:endCxn id="848" idx="0"/>
            </p:cNvCxnSpPr>
            <p:nvPr/>
          </p:nvCxnSpPr>
          <p:spPr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27"/>
            <p:cNvCxnSpPr>
              <a:stCxn id="848" idx="3"/>
              <a:endCxn id="849" idx="1"/>
            </p:cNvCxnSpPr>
            <p:nvPr/>
          </p:nvCxnSpPr>
          <p:spPr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27"/>
            <p:cNvCxnSpPr>
              <a:stCxn id="849" idx="0"/>
              <a:endCxn id="847" idx="2"/>
            </p:cNvCxnSpPr>
            <p:nvPr/>
          </p:nvCxnSpPr>
          <p:spPr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54" name="Google Shape;854;p27"/>
          <p:cNvGrpSpPr/>
          <p:nvPr/>
        </p:nvGrpSpPr>
        <p:grpSpPr>
          <a:xfrm>
            <a:off x="273482" y="533967"/>
            <a:ext cx="353452" cy="4075565"/>
            <a:chOff x="273482" y="528439"/>
            <a:chExt cx="353452" cy="4075565"/>
          </a:xfrm>
        </p:grpSpPr>
        <p:sp>
          <p:nvSpPr>
            <p:cNvPr id="855" name="Google Shape;855;p27"/>
            <p:cNvSpPr/>
            <p:nvPr/>
          </p:nvSpPr>
          <p:spPr>
            <a:xfrm>
              <a:off x="273482" y="2494439"/>
              <a:ext cx="135624" cy="13562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491310" y="2494439"/>
              <a:ext cx="135624" cy="13562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273482" y="2740207"/>
              <a:ext cx="135624" cy="13562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491310" y="2740207"/>
              <a:ext cx="135624" cy="13562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273482" y="2985966"/>
              <a:ext cx="135624" cy="13562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491310" y="2985966"/>
              <a:ext cx="135624" cy="13562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273482" y="3231726"/>
              <a:ext cx="135624" cy="13562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491310" y="3231726"/>
              <a:ext cx="135624" cy="13562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273482" y="3477485"/>
              <a:ext cx="135624" cy="13562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491310" y="3477485"/>
              <a:ext cx="135624" cy="13562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273482" y="3725196"/>
              <a:ext cx="135624" cy="13562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491310" y="3725196"/>
              <a:ext cx="135624" cy="13562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273482" y="3972924"/>
              <a:ext cx="135624" cy="13562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491310" y="3972924"/>
              <a:ext cx="135624" cy="13562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273482" y="4220653"/>
              <a:ext cx="135624" cy="13562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491310" y="4220653"/>
              <a:ext cx="135624" cy="13562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273482" y="4468381"/>
              <a:ext cx="135624" cy="13562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491310" y="4468381"/>
              <a:ext cx="135624" cy="135624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273482" y="224868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491310" y="224868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273482" y="200293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491310" y="200293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273482" y="175718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491310" y="175718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273482" y="151143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491310" y="151143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273482" y="126568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491310" y="126568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273482" y="101993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491310" y="101993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273482" y="77418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491310" y="77418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273482" y="52843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491310" y="52843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27"/>
          <p:cNvGrpSpPr/>
          <p:nvPr/>
        </p:nvGrpSpPr>
        <p:grpSpPr>
          <a:xfrm>
            <a:off x="8498882" y="533967"/>
            <a:ext cx="353428" cy="4075541"/>
            <a:chOff x="273482" y="528439"/>
            <a:chExt cx="353428" cy="4075541"/>
          </a:xfrm>
        </p:grpSpPr>
        <p:sp>
          <p:nvSpPr>
            <p:cNvPr id="890" name="Google Shape;890;p27"/>
            <p:cNvSpPr/>
            <p:nvPr/>
          </p:nvSpPr>
          <p:spPr>
            <a:xfrm>
              <a:off x="273482" y="249443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491310" y="249443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273482" y="2740207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491310" y="2740207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273482" y="2985966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491310" y="2985966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273482" y="3231726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491310" y="3231726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7"/>
            <p:cNvSpPr/>
            <p:nvPr/>
          </p:nvSpPr>
          <p:spPr>
            <a:xfrm>
              <a:off x="273482" y="3477485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491310" y="3477485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273482" y="3725196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491310" y="3725196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73482" y="397292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491310" y="397292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273482" y="4220653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491310" y="4220653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73482" y="446838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491310" y="446838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273482" y="224868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491310" y="224868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73482" y="200293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>
              <a:off x="491310" y="200293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273482" y="175718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>
              <a:off x="491310" y="175718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>
              <a:off x="273482" y="151143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91310" y="151143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273482" y="126568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491310" y="126568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73482" y="101993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>
              <a:off x="491310" y="101993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>
              <a:off x="273482" y="77418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491310" y="77418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273482" y="52843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491310" y="528439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28"/>
          <p:cNvGrpSpPr/>
          <p:nvPr/>
        </p:nvGrpSpPr>
        <p:grpSpPr>
          <a:xfrm>
            <a:off x="48438" y="53375"/>
            <a:ext cx="9047125" cy="5036750"/>
            <a:chOff x="48438" y="53375"/>
            <a:chExt cx="9047125" cy="5036750"/>
          </a:xfrm>
        </p:grpSpPr>
        <p:sp>
          <p:nvSpPr>
            <p:cNvPr id="926" name="Google Shape;926;p28"/>
            <p:cNvSpPr/>
            <p:nvPr/>
          </p:nvSpPr>
          <p:spPr>
            <a:xfrm>
              <a:off x="48438" y="53375"/>
              <a:ext cx="160200" cy="1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8"/>
            <p:cNvSpPr/>
            <p:nvPr/>
          </p:nvSpPr>
          <p:spPr>
            <a:xfrm>
              <a:off x="8935363" y="53375"/>
              <a:ext cx="160200" cy="1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8"/>
            <p:cNvSpPr/>
            <p:nvPr/>
          </p:nvSpPr>
          <p:spPr>
            <a:xfrm>
              <a:off x="48438" y="4929925"/>
              <a:ext cx="160200" cy="1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8"/>
            <p:cNvSpPr/>
            <p:nvPr/>
          </p:nvSpPr>
          <p:spPr>
            <a:xfrm>
              <a:off x="8935363" y="4929925"/>
              <a:ext cx="160200" cy="1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30" name="Google Shape;930;p28"/>
            <p:cNvCxnSpPr>
              <a:stCxn id="926" idx="3"/>
              <a:endCxn id="927" idx="1"/>
            </p:cNvCxnSpPr>
            <p:nvPr/>
          </p:nvCxnSpPr>
          <p:spPr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28"/>
            <p:cNvCxnSpPr>
              <a:stCxn id="926" idx="2"/>
              <a:endCxn id="928" idx="0"/>
            </p:cNvCxnSpPr>
            <p:nvPr/>
          </p:nvCxnSpPr>
          <p:spPr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28"/>
            <p:cNvCxnSpPr>
              <a:stCxn id="928" idx="3"/>
              <a:endCxn id="929" idx="1"/>
            </p:cNvCxnSpPr>
            <p:nvPr/>
          </p:nvCxnSpPr>
          <p:spPr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28"/>
            <p:cNvCxnSpPr>
              <a:stCxn id="929" idx="0"/>
              <a:endCxn id="927" idx="2"/>
            </p:cNvCxnSpPr>
            <p:nvPr/>
          </p:nvCxnSpPr>
          <p:spPr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34" name="Google Shape;934;p28"/>
          <p:cNvGrpSpPr/>
          <p:nvPr/>
        </p:nvGrpSpPr>
        <p:grpSpPr>
          <a:xfrm>
            <a:off x="222975" y="301146"/>
            <a:ext cx="4329266" cy="135603"/>
            <a:chOff x="483400" y="286571"/>
            <a:chExt cx="4329266" cy="135603"/>
          </a:xfrm>
        </p:grpSpPr>
        <p:sp>
          <p:nvSpPr>
            <p:cNvPr id="935" name="Google Shape;935;p28"/>
            <p:cNvSpPr/>
            <p:nvPr/>
          </p:nvSpPr>
          <p:spPr>
            <a:xfrm rot="5400000">
              <a:off x="2457341" y="28657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8"/>
            <p:cNvSpPr/>
            <p:nvPr/>
          </p:nvSpPr>
          <p:spPr>
            <a:xfrm rot="5400000">
              <a:off x="4677066" y="28657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8"/>
            <p:cNvSpPr/>
            <p:nvPr/>
          </p:nvSpPr>
          <p:spPr>
            <a:xfrm rot="5400000">
              <a:off x="2211574" y="28657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8"/>
            <p:cNvSpPr/>
            <p:nvPr/>
          </p:nvSpPr>
          <p:spPr>
            <a:xfrm rot="5400000">
              <a:off x="4431299" y="28657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8"/>
            <p:cNvSpPr/>
            <p:nvPr/>
          </p:nvSpPr>
          <p:spPr>
            <a:xfrm rot="5400000">
              <a:off x="1965814" y="28657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8"/>
            <p:cNvSpPr/>
            <p:nvPr/>
          </p:nvSpPr>
          <p:spPr>
            <a:xfrm rot="5400000">
              <a:off x="4185539" y="28657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8"/>
            <p:cNvSpPr/>
            <p:nvPr/>
          </p:nvSpPr>
          <p:spPr>
            <a:xfrm rot="5400000">
              <a:off x="1720055" y="28657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8"/>
            <p:cNvSpPr/>
            <p:nvPr/>
          </p:nvSpPr>
          <p:spPr>
            <a:xfrm rot="5400000">
              <a:off x="3939780" y="28657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8"/>
            <p:cNvSpPr/>
            <p:nvPr/>
          </p:nvSpPr>
          <p:spPr>
            <a:xfrm rot="5400000">
              <a:off x="1474295" y="28657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8"/>
            <p:cNvSpPr/>
            <p:nvPr/>
          </p:nvSpPr>
          <p:spPr>
            <a:xfrm rot="5400000">
              <a:off x="3694020" y="28657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8"/>
            <p:cNvSpPr/>
            <p:nvPr/>
          </p:nvSpPr>
          <p:spPr>
            <a:xfrm rot="5400000">
              <a:off x="1226584" y="28657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8"/>
            <p:cNvSpPr/>
            <p:nvPr/>
          </p:nvSpPr>
          <p:spPr>
            <a:xfrm rot="5400000">
              <a:off x="3446309" y="28657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8"/>
            <p:cNvSpPr/>
            <p:nvPr/>
          </p:nvSpPr>
          <p:spPr>
            <a:xfrm rot="5400000">
              <a:off x="978856" y="28657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8"/>
            <p:cNvSpPr/>
            <p:nvPr/>
          </p:nvSpPr>
          <p:spPr>
            <a:xfrm rot="5400000">
              <a:off x="3198581" y="28657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8"/>
            <p:cNvSpPr/>
            <p:nvPr/>
          </p:nvSpPr>
          <p:spPr>
            <a:xfrm rot="5400000">
              <a:off x="731128" y="28657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8"/>
            <p:cNvSpPr/>
            <p:nvPr/>
          </p:nvSpPr>
          <p:spPr>
            <a:xfrm rot="5400000">
              <a:off x="2950853" y="28657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8"/>
            <p:cNvSpPr/>
            <p:nvPr/>
          </p:nvSpPr>
          <p:spPr>
            <a:xfrm rot="5400000">
              <a:off x="483400" y="28657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8"/>
            <p:cNvSpPr/>
            <p:nvPr/>
          </p:nvSpPr>
          <p:spPr>
            <a:xfrm rot="5400000">
              <a:off x="2703125" y="28657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28"/>
          <p:cNvGrpSpPr/>
          <p:nvPr/>
        </p:nvGrpSpPr>
        <p:grpSpPr>
          <a:xfrm>
            <a:off x="4581425" y="4690871"/>
            <a:ext cx="4329266" cy="135603"/>
            <a:chOff x="483400" y="286571"/>
            <a:chExt cx="4329266" cy="135603"/>
          </a:xfrm>
        </p:grpSpPr>
        <p:sp>
          <p:nvSpPr>
            <p:cNvPr id="954" name="Google Shape;954;p28"/>
            <p:cNvSpPr/>
            <p:nvPr/>
          </p:nvSpPr>
          <p:spPr>
            <a:xfrm rot="5400000">
              <a:off x="2457341" y="28657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8"/>
            <p:cNvSpPr/>
            <p:nvPr/>
          </p:nvSpPr>
          <p:spPr>
            <a:xfrm rot="5400000">
              <a:off x="4677066" y="28657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8"/>
            <p:cNvSpPr/>
            <p:nvPr/>
          </p:nvSpPr>
          <p:spPr>
            <a:xfrm rot="5400000">
              <a:off x="2211574" y="28657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8"/>
            <p:cNvSpPr/>
            <p:nvPr/>
          </p:nvSpPr>
          <p:spPr>
            <a:xfrm rot="5400000">
              <a:off x="4431299" y="28657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8"/>
            <p:cNvSpPr/>
            <p:nvPr/>
          </p:nvSpPr>
          <p:spPr>
            <a:xfrm rot="5400000">
              <a:off x="1965814" y="28657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8"/>
            <p:cNvSpPr/>
            <p:nvPr/>
          </p:nvSpPr>
          <p:spPr>
            <a:xfrm rot="5400000">
              <a:off x="4185539" y="28657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8"/>
            <p:cNvSpPr/>
            <p:nvPr/>
          </p:nvSpPr>
          <p:spPr>
            <a:xfrm rot="5400000">
              <a:off x="1720055" y="28657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8"/>
            <p:cNvSpPr/>
            <p:nvPr/>
          </p:nvSpPr>
          <p:spPr>
            <a:xfrm rot="5400000">
              <a:off x="3939780" y="28657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8"/>
            <p:cNvSpPr/>
            <p:nvPr/>
          </p:nvSpPr>
          <p:spPr>
            <a:xfrm rot="5400000">
              <a:off x="1474295" y="28657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8"/>
            <p:cNvSpPr/>
            <p:nvPr/>
          </p:nvSpPr>
          <p:spPr>
            <a:xfrm rot="5400000">
              <a:off x="3694020" y="28657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8"/>
            <p:cNvSpPr/>
            <p:nvPr/>
          </p:nvSpPr>
          <p:spPr>
            <a:xfrm rot="5400000">
              <a:off x="1226584" y="28657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8"/>
            <p:cNvSpPr/>
            <p:nvPr/>
          </p:nvSpPr>
          <p:spPr>
            <a:xfrm rot="5400000">
              <a:off x="3446309" y="28657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8"/>
            <p:cNvSpPr/>
            <p:nvPr/>
          </p:nvSpPr>
          <p:spPr>
            <a:xfrm rot="5400000">
              <a:off x="978856" y="28657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8"/>
            <p:cNvSpPr/>
            <p:nvPr/>
          </p:nvSpPr>
          <p:spPr>
            <a:xfrm rot="5400000">
              <a:off x="3198581" y="28657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8"/>
            <p:cNvSpPr/>
            <p:nvPr/>
          </p:nvSpPr>
          <p:spPr>
            <a:xfrm rot="5400000">
              <a:off x="731128" y="28657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8"/>
            <p:cNvSpPr/>
            <p:nvPr/>
          </p:nvSpPr>
          <p:spPr>
            <a:xfrm rot="5400000">
              <a:off x="2950853" y="28657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8"/>
            <p:cNvSpPr/>
            <p:nvPr/>
          </p:nvSpPr>
          <p:spPr>
            <a:xfrm rot="5400000">
              <a:off x="483400" y="286571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8"/>
            <p:cNvSpPr/>
            <p:nvPr/>
          </p:nvSpPr>
          <p:spPr>
            <a:xfrm rot="5400000">
              <a:off x="2703125" y="286574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/>
          <p:nvPr/>
        </p:nvSpPr>
        <p:spPr>
          <a:xfrm>
            <a:off x="8203043" y="1688291"/>
            <a:ext cx="1996200" cy="1996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4047175" y="2322300"/>
            <a:ext cx="4383600" cy="16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 hasCustomPrompt="1"/>
          </p:nvPr>
        </p:nvSpPr>
        <p:spPr>
          <a:xfrm>
            <a:off x="4047175" y="1393275"/>
            <a:ext cx="900900" cy="841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3"/>
          <p:cNvSpPr>
            <a:spLocks noGrp="1"/>
          </p:cNvSpPr>
          <p:nvPr>
            <p:ph type="pic" idx="3"/>
          </p:nvPr>
        </p:nvSpPr>
        <p:spPr>
          <a:xfrm>
            <a:off x="865625" y="539500"/>
            <a:ext cx="2760600" cy="406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58" name="Google Shape;58;p3"/>
          <p:cNvGrpSpPr/>
          <p:nvPr/>
        </p:nvGrpSpPr>
        <p:grpSpPr>
          <a:xfrm>
            <a:off x="48438" y="53375"/>
            <a:ext cx="9047125" cy="5036750"/>
            <a:chOff x="48438" y="53375"/>
            <a:chExt cx="9047125" cy="5036750"/>
          </a:xfrm>
        </p:grpSpPr>
        <p:sp>
          <p:nvSpPr>
            <p:cNvPr id="59" name="Google Shape;59;p3"/>
            <p:cNvSpPr/>
            <p:nvPr/>
          </p:nvSpPr>
          <p:spPr>
            <a:xfrm>
              <a:off x="48438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935363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8438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935363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3" name="Google Shape;63;p3"/>
            <p:cNvCxnSpPr>
              <a:stCxn id="59" idx="3"/>
              <a:endCxn id="60" idx="1"/>
            </p:cNvCxnSpPr>
            <p:nvPr/>
          </p:nvCxnSpPr>
          <p:spPr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>
              <a:stCxn id="59" idx="2"/>
              <a:endCxn id="61" idx="0"/>
            </p:cNvCxnSpPr>
            <p:nvPr/>
          </p:nvCxnSpPr>
          <p:spPr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>
              <a:stCxn id="61" idx="3"/>
              <a:endCxn id="62" idx="1"/>
            </p:cNvCxnSpPr>
            <p:nvPr/>
          </p:nvCxnSpPr>
          <p:spPr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>
              <a:stCxn id="62" idx="0"/>
              <a:endCxn id="60" idx="2"/>
            </p:cNvCxnSpPr>
            <p:nvPr/>
          </p:nvCxnSpPr>
          <p:spPr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7" name="Google Shape;67;p3"/>
          <p:cNvGrpSpPr/>
          <p:nvPr/>
        </p:nvGrpSpPr>
        <p:grpSpPr>
          <a:xfrm>
            <a:off x="259857" y="2484814"/>
            <a:ext cx="353452" cy="2109565"/>
            <a:chOff x="847075" y="2267575"/>
            <a:chExt cx="260351" cy="1553893"/>
          </a:xfrm>
        </p:grpSpPr>
        <p:sp>
          <p:nvSpPr>
            <p:cNvPr id="68" name="Google Shape;68;p3"/>
            <p:cNvSpPr/>
            <p:nvPr/>
          </p:nvSpPr>
          <p:spPr>
            <a:xfrm>
              <a:off x="847075" y="2267575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007526" y="2267575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847075" y="2448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007526" y="2448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47075" y="26296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007526" y="26296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47075" y="28106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007526" y="28106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47075" y="29916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07526" y="29916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847075" y="317414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007526" y="317414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47075" y="335661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007526" y="335661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847075" y="353909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007526" y="353909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847075" y="372156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07526" y="372156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3"/>
          <p:cNvGrpSpPr/>
          <p:nvPr/>
        </p:nvGrpSpPr>
        <p:grpSpPr>
          <a:xfrm rot="5400000">
            <a:off x="8030527" y="-24016"/>
            <a:ext cx="353452" cy="1118670"/>
            <a:chOff x="7914125" y="539500"/>
            <a:chExt cx="260351" cy="824006"/>
          </a:xfrm>
        </p:grpSpPr>
        <p:sp>
          <p:nvSpPr>
            <p:cNvPr id="87" name="Google Shape;87;p3"/>
            <p:cNvSpPr/>
            <p:nvPr/>
          </p:nvSpPr>
          <p:spPr>
            <a:xfrm>
              <a:off x="7914125" y="539500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8074576" y="539500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7914125" y="7205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8074576" y="7205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7914125" y="9015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8074576" y="9015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7914125" y="10825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8074576" y="10825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7914125" y="1263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8074576" y="1263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/>
          <p:nvPr/>
        </p:nvSpPr>
        <p:spPr>
          <a:xfrm>
            <a:off x="8464900" y="539500"/>
            <a:ext cx="1247400" cy="12474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>
            <a:off x="-529025" y="3213325"/>
            <a:ext cx="1131600" cy="1131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720000" y="1135025"/>
            <a:ext cx="77040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8438" y="53375"/>
            <a:ext cx="9047125" cy="5036750"/>
            <a:chOff x="48438" y="53375"/>
            <a:chExt cx="9047125" cy="5036750"/>
          </a:xfrm>
        </p:grpSpPr>
        <p:sp>
          <p:nvSpPr>
            <p:cNvPr id="103" name="Google Shape;103;p4"/>
            <p:cNvSpPr/>
            <p:nvPr/>
          </p:nvSpPr>
          <p:spPr>
            <a:xfrm>
              <a:off x="48438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935363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48438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8935363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7" name="Google Shape;107;p4"/>
            <p:cNvCxnSpPr>
              <a:stCxn id="103" idx="3"/>
              <a:endCxn id="104" idx="1"/>
            </p:cNvCxnSpPr>
            <p:nvPr/>
          </p:nvCxnSpPr>
          <p:spPr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>
              <a:stCxn id="103" idx="2"/>
              <a:endCxn id="105" idx="0"/>
            </p:cNvCxnSpPr>
            <p:nvPr/>
          </p:nvCxnSpPr>
          <p:spPr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>
              <a:stCxn id="105" idx="3"/>
              <a:endCxn id="106" idx="1"/>
            </p:cNvCxnSpPr>
            <p:nvPr/>
          </p:nvCxnSpPr>
          <p:spPr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>
              <a:stCxn id="106" idx="0"/>
              <a:endCxn id="104" idx="2"/>
            </p:cNvCxnSpPr>
            <p:nvPr/>
          </p:nvCxnSpPr>
          <p:spPr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50" name="Google Shape;150;p6"/>
          <p:cNvGrpSpPr/>
          <p:nvPr/>
        </p:nvGrpSpPr>
        <p:grpSpPr>
          <a:xfrm>
            <a:off x="48438" y="53375"/>
            <a:ext cx="9047125" cy="5036750"/>
            <a:chOff x="48438" y="53375"/>
            <a:chExt cx="9047125" cy="5036750"/>
          </a:xfrm>
        </p:grpSpPr>
        <p:sp>
          <p:nvSpPr>
            <p:cNvPr id="151" name="Google Shape;151;p6"/>
            <p:cNvSpPr/>
            <p:nvPr/>
          </p:nvSpPr>
          <p:spPr>
            <a:xfrm>
              <a:off x="48438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8935363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48438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8935363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5" name="Google Shape;155;p6"/>
            <p:cNvCxnSpPr>
              <a:stCxn id="151" idx="3"/>
              <a:endCxn id="152" idx="1"/>
            </p:cNvCxnSpPr>
            <p:nvPr/>
          </p:nvCxnSpPr>
          <p:spPr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6"/>
            <p:cNvCxnSpPr>
              <a:stCxn id="151" idx="2"/>
              <a:endCxn id="153" idx="0"/>
            </p:cNvCxnSpPr>
            <p:nvPr/>
          </p:nvCxnSpPr>
          <p:spPr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6"/>
            <p:cNvCxnSpPr>
              <a:stCxn id="153" idx="3"/>
              <a:endCxn id="154" idx="1"/>
            </p:cNvCxnSpPr>
            <p:nvPr/>
          </p:nvCxnSpPr>
          <p:spPr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6"/>
            <p:cNvCxnSpPr>
              <a:stCxn id="154" idx="0"/>
              <a:endCxn id="152" idx="2"/>
            </p:cNvCxnSpPr>
            <p:nvPr/>
          </p:nvCxnSpPr>
          <p:spPr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" name="Google Shape;159;p6"/>
          <p:cNvGrpSpPr/>
          <p:nvPr/>
        </p:nvGrpSpPr>
        <p:grpSpPr>
          <a:xfrm>
            <a:off x="7148552" y="362795"/>
            <a:ext cx="1618014" cy="353428"/>
            <a:chOff x="7148552" y="362795"/>
            <a:chExt cx="1618014" cy="353428"/>
          </a:xfrm>
        </p:grpSpPr>
        <p:sp>
          <p:nvSpPr>
            <p:cNvPr id="160" name="Google Shape;160;p6"/>
            <p:cNvSpPr/>
            <p:nvPr/>
          </p:nvSpPr>
          <p:spPr>
            <a:xfrm rot="-5400000">
              <a:off x="7148552" y="580623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 rot="-5400000">
              <a:off x="7148552" y="362795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 rot="-5400000">
              <a:off x="7394312" y="580623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 rot="-5400000">
              <a:off x="7394312" y="362795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 rot="-5400000">
              <a:off x="7640072" y="580623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rot="-5400000">
              <a:off x="7640072" y="362795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rot="-5400000">
              <a:off x="7887783" y="580623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rot="-5400000">
              <a:off x="7887783" y="362795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rot="-5400000">
              <a:off x="8135511" y="580623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rot="-5400000">
              <a:off x="8135511" y="362795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rot="-5400000">
              <a:off x="8383239" y="580623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rot="-5400000">
              <a:off x="8383239" y="362795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-5400000">
              <a:off x="8630967" y="580623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-5400000">
              <a:off x="8630967" y="362795"/>
              <a:ext cx="135600" cy="13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6"/>
          <p:cNvGrpSpPr/>
          <p:nvPr/>
        </p:nvGrpSpPr>
        <p:grpSpPr>
          <a:xfrm>
            <a:off x="259857" y="2484814"/>
            <a:ext cx="353452" cy="2109565"/>
            <a:chOff x="847075" y="2267575"/>
            <a:chExt cx="260351" cy="1553893"/>
          </a:xfrm>
        </p:grpSpPr>
        <p:sp>
          <p:nvSpPr>
            <p:cNvPr id="175" name="Google Shape;175;p6"/>
            <p:cNvSpPr/>
            <p:nvPr/>
          </p:nvSpPr>
          <p:spPr>
            <a:xfrm>
              <a:off x="847075" y="2267575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1007526" y="2267575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847075" y="2448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1007526" y="2448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847075" y="26296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1007526" y="26296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847075" y="28106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1007526" y="28106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847075" y="29916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1007526" y="29916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847075" y="317414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1007526" y="317414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847075" y="335661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1007526" y="335661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847075" y="353909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1007526" y="353909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847075" y="372156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007526" y="372156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/>
          <p:nvPr/>
        </p:nvSpPr>
        <p:spPr>
          <a:xfrm>
            <a:off x="713225" y="4442450"/>
            <a:ext cx="1680300" cy="16803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798250" y="1122825"/>
            <a:ext cx="3496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1"/>
          </p:nvPr>
        </p:nvSpPr>
        <p:spPr>
          <a:xfrm>
            <a:off x="798250" y="1770925"/>
            <a:ext cx="3496500" cy="23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7"/>
          <p:cNvSpPr>
            <a:spLocks noGrp="1"/>
          </p:cNvSpPr>
          <p:nvPr>
            <p:ph type="pic" idx="2"/>
          </p:nvPr>
        </p:nvSpPr>
        <p:spPr>
          <a:xfrm>
            <a:off x="5316175" y="737850"/>
            <a:ext cx="2851800" cy="3667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98" name="Google Shape;198;p7"/>
          <p:cNvGrpSpPr/>
          <p:nvPr/>
        </p:nvGrpSpPr>
        <p:grpSpPr>
          <a:xfrm>
            <a:off x="48438" y="53375"/>
            <a:ext cx="9047125" cy="5036750"/>
            <a:chOff x="48438" y="53375"/>
            <a:chExt cx="9047125" cy="5036750"/>
          </a:xfrm>
        </p:grpSpPr>
        <p:sp>
          <p:nvSpPr>
            <p:cNvPr id="199" name="Google Shape;199;p7"/>
            <p:cNvSpPr/>
            <p:nvPr/>
          </p:nvSpPr>
          <p:spPr>
            <a:xfrm>
              <a:off x="48438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8935363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8438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8935363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3" name="Google Shape;203;p7"/>
            <p:cNvCxnSpPr>
              <a:stCxn id="199" idx="3"/>
              <a:endCxn id="200" idx="1"/>
            </p:cNvCxnSpPr>
            <p:nvPr/>
          </p:nvCxnSpPr>
          <p:spPr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>
              <a:stCxn id="199" idx="2"/>
              <a:endCxn id="201" idx="0"/>
            </p:cNvCxnSpPr>
            <p:nvPr/>
          </p:nvCxnSpPr>
          <p:spPr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>
              <a:stCxn id="201" idx="3"/>
              <a:endCxn id="202" idx="1"/>
            </p:cNvCxnSpPr>
            <p:nvPr/>
          </p:nvCxnSpPr>
          <p:spPr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>
              <a:stCxn id="202" idx="0"/>
              <a:endCxn id="200" idx="2"/>
            </p:cNvCxnSpPr>
            <p:nvPr/>
          </p:nvCxnSpPr>
          <p:spPr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9" name="Google Shape;209;p8"/>
          <p:cNvGrpSpPr/>
          <p:nvPr/>
        </p:nvGrpSpPr>
        <p:grpSpPr>
          <a:xfrm>
            <a:off x="48438" y="53375"/>
            <a:ext cx="9047125" cy="5036750"/>
            <a:chOff x="48438" y="53375"/>
            <a:chExt cx="9047125" cy="5036750"/>
          </a:xfrm>
        </p:grpSpPr>
        <p:sp>
          <p:nvSpPr>
            <p:cNvPr id="210" name="Google Shape;210;p8"/>
            <p:cNvSpPr/>
            <p:nvPr/>
          </p:nvSpPr>
          <p:spPr>
            <a:xfrm>
              <a:off x="48438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8935363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8438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8935363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4" name="Google Shape;214;p8"/>
            <p:cNvCxnSpPr>
              <a:stCxn id="210" idx="3"/>
              <a:endCxn id="211" idx="1"/>
            </p:cNvCxnSpPr>
            <p:nvPr/>
          </p:nvCxnSpPr>
          <p:spPr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8"/>
            <p:cNvCxnSpPr>
              <a:stCxn id="210" idx="2"/>
              <a:endCxn id="212" idx="0"/>
            </p:cNvCxnSpPr>
            <p:nvPr/>
          </p:nvCxnSpPr>
          <p:spPr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8"/>
            <p:cNvCxnSpPr>
              <a:stCxn id="212" idx="3"/>
              <a:endCxn id="213" idx="1"/>
            </p:cNvCxnSpPr>
            <p:nvPr/>
          </p:nvCxnSpPr>
          <p:spPr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8"/>
            <p:cNvCxnSpPr>
              <a:stCxn id="213" idx="0"/>
              <a:endCxn id="211" idx="2"/>
            </p:cNvCxnSpPr>
            <p:nvPr/>
          </p:nvCxnSpPr>
          <p:spPr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9"/>
          <p:cNvGrpSpPr/>
          <p:nvPr/>
        </p:nvGrpSpPr>
        <p:grpSpPr>
          <a:xfrm>
            <a:off x="266682" y="539492"/>
            <a:ext cx="353452" cy="2109565"/>
            <a:chOff x="847075" y="2267575"/>
            <a:chExt cx="260351" cy="1553893"/>
          </a:xfrm>
        </p:grpSpPr>
        <p:sp>
          <p:nvSpPr>
            <p:cNvPr id="220" name="Google Shape;220;p9"/>
            <p:cNvSpPr/>
            <p:nvPr/>
          </p:nvSpPr>
          <p:spPr>
            <a:xfrm>
              <a:off x="847075" y="2267575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1007526" y="2267575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847075" y="2448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007526" y="2448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847075" y="26296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1007526" y="26296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847075" y="28106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007526" y="28106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847075" y="29916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1007526" y="29916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847075" y="317414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1007526" y="317414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847075" y="335661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1007526" y="335661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847075" y="353909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1007526" y="353909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47075" y="372156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007526" y="372156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9"/>
          <p:cNvGrpSpPr/>
          <p:nvPr/>
        </p:nvGrpSpPr>
        <p:grpSpPr>
          <a:xfrm>
            <a:off x="8544332" y="2494442"/>
            <a:ext cx="353452" cy="2109565"/>
            <a:chOff x="847075" y="2267575"/>
            <a:chExt cx="260351" cy="1553893"/>
          </a:xfrm>
        </p:grpSpPr>
        <p:sp>
          <p:nvSpPr>
            <p:cNvPr id="239" name="Google Shape;239;p9"/>
            <p:cNvSpPr/>
            <p:nvPr/>
          </p:nvSpPr>
          <p:spPr>
            <a:xfrm>
              <a:off x="847075" y="2267575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1007526" y="2267575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47075" y="2448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1007526" y="2448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47075" y="26296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1007526" y="26296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847075" y="28106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007526" y="28106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847075" y="29916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1007526" y="29916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847075" y="317414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007526" y="317414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847075" y="335661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1007526" y="335661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847075" y="353909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1007526" y="353909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47075" y="372156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1007526" y="372156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9"/>
          <p:cNvSpPr/>
          <p:nvPr/>
        </p:nvSpPr>
        <p:spPr>
          <a:xfrm>
            <a:off x="7480225" y="-442825"/>
            <a:ext cx="1301100" cy="130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9"/>
          <p:cNvSpPr/>
          <p:nvPr/>
        </p:nvSpPr>
        <p:spPr>
          <a:xfrm>
            <a:off x="713225" y="4353101"/>
            <a:ext cx="1560300" cy="1560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2135550" y="1691235"/>
            <a:ext cx="4872900" cy="6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subTitle" idx="1"/>
          </p:nvPr>
        </p:nvSpPr>
        <p:spPr>
          <a:xfrm>
            <a:off x="2135550" y="2354850"/>
            <a:ext cx="48729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61" name="Google Shape;261;p9"/>
          <p:cNvGrpSpPr/>
          <p:nvPr/>
        </p:nvGrpSpPr>
        <p:grpSpPr>
          <a:xfrm>
            <a:off x="48438" y="53375"/>
            <a:ext cx="9047125" cy="5036750"/>
            <a:chOff x="48438" y="53375"/>
            <a:chExt cx="9047125" cy="5036750"/>
          </a:xfrm>
        </p:grpSpPr>
        <p:sp>
          <p:nvSpPr>
            <p:cNvPr id="262" name="Google Shape;262;p9"/>
            <p:cNvSpPr/>
            <p:nvPr/>
          </p:nvSpPr>
          <p:spPr>
            <a:xfrm>
              <a:off x="48438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8935363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8438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8935363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6" name="Google Shape;266;p9"/>
            <p:cNvCxnSpPr>
              <a:stCxn id="262" idx="3"/>
              <a:endCxn id="263" idx="1"/>
            </p:cNvCxnSpPr>
            <p:nvPr/>
          </p:nvCxnSpPr>
          <p:spPr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9"/>
            <p:cNvCxnSpPr>
              <a:stCxn id="262" idx="2"/>
              <a:endCxn id="264" idx="0"/>
            </p:cNvCxnSpPr>
            <p:nvPr/>
          </p:nvCxnSpPr>
          <p:spPr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9"/>
            <p:cNvCxnSpPr>
              <a:stCxn id="264" idx="3"/>
              <a:endCxn id="265" idx="1"/>
            </p:cNvCxnSpPr>
            <p:nvPr/>
          </p:nvCxnSpPr>
          <p:spPr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9"/>
            <p:cNvCxnSpPr>
              <a:stCxn id="265" idx="0"/>
              <a:endCxn id="263" idx="2"/>
            </p:cNvCxnSpPr>
            <p:nvPr/>
          </p:nvCxnSpPr>
          <p:spPr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"/>
          <p:cNvSpPr txBox="1">
            <a:spLocks noGrp="1"/>
          </p:cNvSpPr>
          <p:nvPr>
            <p:ph type="title"/>
          </p:nvPr>
        </p:nvSpPr>
        <p:spPr>
          <a:xfrm>
            <a:off x="1261850" y="4014450"/>
            <a:ext cx="66204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10"/>
          <p:cNvGrpSpPr/>
          <p:nvPr/>
        </p:nvGrpSpPr>
        <p:grpSpPr>
          <a:xfrm>
            <a:off x="48438" y="53375"/>
            <a:ext cx="9047125" cy="5036750"/>
            <a:chOff x="48438" y="53375"/>
            <a:chExt cx="9047125" cy="5036750"/>
          </a:xfrm>
        </p:grpSpPr>
        <p:sp>
          <p:nvSpPr>
            <p:cNvPr id="273" name="Google Shape;273;p10"/>
            <p:cNvSpPr/>
            <p:nvPr/>
          </p:nvSpPr>
          <p:spPr>
            <a:xfrm>
              <a:off x="48438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8935363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48438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8935363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7" name="Google Shape;277;p10"/>
            <p:cNvCxnSpPr>
              <a:stCxn id="273" idx="3"/>
              <a:endCxn id="274" idx="1"/>
            </p:cNvCxnSpPr>
            <p:nvPr/>
          </p:nvCxnSpPr>
          <p:spPr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0"/>
            <p:cNvCxnSpPr>
              <a:stCxn id="273" idx="2"/>
              <a:endCxn id="275" idx="0"/>
            </p:cNvCxnSpPr>
            <p:nvPr/>
          </p:nvCxnSpPr>
          <p:spPr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0"/>
            <p:cNvCxnSpPr>
              <a:stCxn id="275" idx="3"/>
              <a:endCxn id="276" idx="1"/>
            </p:cNvCxnSpPr>
            <p:nvPr/>
          </p:nvCxnSpPr>
          <p:spPr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0"/>
            <p:cNvCxnSpPr>
              <a:stCxn id="276" idx="0"/>
              <a:endCxn id="274" idx="2"/>
            </p:cNvCxnSpPr>
            <p:nvPr/>
          </p:nvCxnSpPr>
          <p:spPr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11"/>
          <p:cNvGrpSpPr/>
          <p:nvPr/>
        </p:nvGrpSpPr>
        <p:grpSpPr>
          <a:xfrm rot="5400000">
            <a:off x="7199257" y="3549214"/>
            <a:ext cx="353452" cy="2109565"/>
            <a:chOff x="847075" y="2267575"/>
            <a:chExt cx="260351" cy="1553893"/>
          </a:xfrm>
        </p:grpSpPr>
        <p:sp>
          <p:nvSpPr>
            <p:cNvPr id="283" name="Google Shape;283;p11"/>
            <p:cNvSpPr/>
            <p:nvPr/>
          </p:nvSpPr>
          <p:spPr>
            <a:xfrm>
              <a:off x="847075" y="2267575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1007526" y="2267575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47075" y="2448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007526" y="2448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47075" y="26296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007526" y="26296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47075" y="28106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1007526" y="28106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47075" y="29916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1007526" y="29916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847075" y="317414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1007526" y="317414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847075" y="335661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1007526" y="335661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847075" y="353909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1007526" y="353909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847075" y="372156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1007526" y="372156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1"/>
          <p:cNvGrpSpPr/>
          <p:nvPr/>
        </p:nvGrpSpPr>
        <p:grpSpPr>
          <a:xfrm rot="5400000">
            <a:off x="1591282" y="-515286"/>
            <a:ext cx="353452" cy="2109565"/>
            <a:chOff x="847075" y="2267575"/>
            <a:chExt cx="260351" cy="1553893"/>
          </a:xfrm>
        </p:grpSpPr>
        <p:sp>
          <p:nvSpPr>
            <p:cNvPr id="302" name="Google Shape;302;p11"/>
            <p:cNvSpPr/>
            <p:nvPr/>
          </p:nvSpPr>
          <p:spPr>
            <a:xfrm>
              <a:off x="847075" y="2267575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1007526" y="2267575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847075" y="2448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1007526" y="2448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847075" y="26296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1007526" y="26296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847075" y="28106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1007526" y="28106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847075" y="29916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1007526" y="29916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847075" y="317414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1007526" y="317414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847075" y="335661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1007526" y="335661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847075" y="353909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1007526" y="3539093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847075" y="372156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1007526" y="3721568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11"/>
          <p:cNvSpPr/>
          <p:nvPr/>
        </p:nvSpPr>
        <p:spPr>
          <a:xfrm>
            <a:off x="521125" y="4361663"/>
            <a:ext cx="1569600" cy="156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-589875" y="2865650"/>
            <a:ext cx="1147200" cy="114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1"/>
          <p:cNvSpPr/>
          <p:nvPr/>
        </p:nvSpPr>
        <p:spPr>
          <a:xfrm>
            <a:off x="8430775" y="537050"/>
            <a:ext cx="1429200" cy="142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1"/>
          <p:cNvSpPr txBox="1">
            <a:spLocks noGrp="1"/>
          </p:cNvSpPr>
          <p:nvPr>
            <p:ph type="title" hasCustomPrompt="1"/>
          </p:nvPr>
        </p:nvSpPr>
        <p:spPr>
          <a:xfrm>
            <a:off x="1085400" y="1480850"/>
            <a:ext cx="6973200" cy="173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24" name="Google Shape;324;p11"/>
          <p:cNvSpPr txBox="1">
            <a:spLocks noGrp="1"/>
          </p:cNvSpPr>
          <p:nvPr>
            <p:ph type="subTitle" idx="1"/>
          </p:nvPr>
        </p:nvSpPr>
        <p:spPr>
          <a:xfrm>
            <a:off x="1085400" y="3215925"/>
            <a:ext cx="6973200" cy="44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25" name="Google Shape;325;p11"/>
          <p:cNvGrpSpPr/>
          <p:nvPr/>
        </p:nvGrpSpPr>
        <p:grpSpPr>
          <a:xfrm>
            <a:off x="48438" y="53375"/>
            <a:ext cx="9047125" cy="5036750"/>
            <a:chOff x="48438" y="53375"/>
            <a:chExt cx="9047125" cy="5036750"/>
          </a:xfrm>
        </p:grpSpPr>
        <p:sp>
          <p:nvSpPr>
            <p:cNvPr id="326" name="Google Shape;326;p11"/>
            <p:cNvSpPr/>
            <p:nvPr/>
          </p:nvSpPr>
          <p:spPr>
            <a:xfrm>
              <a:off x="48438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8935363" y="5337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8438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8935363" y="4929925"/>
              <a:ext cx="160200" cy="16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0" name="Google Shape;330;p11"/>
            <p:cNvCxnSpPr>
              <a:stCxn id="326" idx="3"/>
              <a:endCxn id="327" idx="1"/>
            </p:cNvCxnSpPr>
            <p:nvPr/>
          </p:nvCxnSpPr>
          <p:spPr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1"/>
            <p:cNvCxnSpPr>
              <a:stCxn id="326" idx="2"/>
              <a:endCxn id="328" idx="0"/>
            </p:cNvCxnSpPr>
            <p:nvPr/>
          </p:nvCxnSpPr>
          <p:spPr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1"/>
            <p:cNvCxnSpPr>
              <a:stCxn id="328" idx="3"/>
              <a:endCxn id="329" idx="1"/>
            </p:cNvCxnSpPr>
            <p:nvPr/>
          </p:nvCxnSpPr>
          <p:spPr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1"/>
            <p:cNvCxnSpPr>
              <a:stCxn id="329" idx="0"/>
              <a:endCxn id="327" idx="2"/>
            </p:cNvCxnSpPr>
            <p:nvPr/>
          </p:nvCxnSpPr>
          <p:spPr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73" r:id="rId13"/>
    <p:sldLayoutId id="2147483674" r:id="rId14"/>
  </p:sldLayoutIdLst>
  <p:transition>
    <p:split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rch%20Running%20Sales.xls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ebruary%20Sales.xl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32"/>
          <p:cNvSpPr txBox="1">
            <a:spLocks noGrp="1"/>
          </p:cNvSpPr>
          <p:nvPr>
            <p:ph type="ctrTitle"/>
          </p:nvPr>
        </p:nvSpPr>
        <p:spPr>
          <a:xfrm>
            <a:off x="1742950" y="1313250"/>
            <a:ext cx="5586900" cy="20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ABENSON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OFFICE DAY</a:t>
            </a:r>
            <a:endParaRPr/>
          </a:p>
        </p:txBody>
      </p:sp>
      <p:sp>
        <p:nvSpPr>
          <p:cNvPr id="983" name="Google Shape;983;p32"/>
          <p:cNvSpPr txBox="1">
            <a:spLocks noGrp="1"/>
          </p:cNvSpPr>
          <p:nvPr>
            <p:ph type="subTitle" idx="1"/>
          </p:nvPr>
        </p:nvSpPr>
        <p:spPr>
          <a:xfrm>
            <a:off x="1742950" y="3846725"/>
            <a:ext cx="5586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13,2023</a:t>
            </a:r>
            <a:endParaRPr/>
          </a:p>
        </p:txBody>
      </p:sp>
      <p:cxnSp>
        <p:nvCxnSpPr>
          <p:cNvPr id="984" name="Google Shape;984;p32"/>
          <p:cNvCxnSpPr/>
          <p:nvPr/>
        </p:nvCxnSpPr>
        <p:spPr>
          <a:xfrm>
            <a:off x="1575625" y="3654638"/>
            <a:ext cx="6160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35"/>
          <p:cNvSpPr txBox="1">
            <a:spLocks noGrp="1"/>
          </p:cNvSpPr>
          <p:nvPr>
            <p:ph type="title"/>
          </p:nvPr>
        </p:nvSpPr>
        <p:spPr>
          <a:xfrm>
            <a:off x="4047175" y="2322300"/>
            <a:ext cx="4383600" cy="16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Running Sales</a:t>
            </a:r>
            <a:endParaRPr/>
          </a:p>
        </p:txBody>
      </p:sp>
      <p:sp>
        <p:nvSpPr>
          <p:cNvPr id="1027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4047175" y="1393275"/>
            <a:ext cx="90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/>
          </a:p>
        </p:txBody>
      </p:sp>
      <p:sp>
        <p:nvSpPr>
          <p:cNvPr id="1029" name="Google Shape;1029;p35"/>
          <p:cNvSpPr/>
          <p:nvPr/>
        </p:nvSpPr>
        <p:spPr>
          <a:xfrm>
            <a:off x="522725" y="196600"/>
            <a:ext cx="685800" cy="685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08" y="2571750"/>
            <a:ext cx="47339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3000" dirty="0" smtClean="0">
                <a:latin typeface="Playfair Display" charset="0"/>
                <a:hlinkClick r:id="rId2" action="ppaction://hlinkfile"/>
              </a:rPr>
              <a:t>MARCH RUNNING SALES</a:t>
            </a:r>
            <a:endParaRPr lang="en-US" sz="3000" dirty="0">
              <a:latin typeface="Playfair Display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35"/>
          <p:cNvSpPr txBox="1">
            <a:spLocks noGrp="1"/>
          </p:cNvSpPr>
          <p:nvPr>
            <p:ph type="title"/>
          </p:nvPr>
        </p:nvSpPr>
        <p:spPr>
          <a:xfrm>
            <a:off x="4047175" y="2322300"/>
            <a:ext cx="4383600" cy="16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STRATEGIES</a:t>
            </a:r>
            <a:endParaRPr sz="4000"/>
          </a:p>
        </p:txBody>
      </p:sp>
      <p:sp>
        <p:nvSpPr>
          <p:cNvPr id="1027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4047175" y="1393275"/>
            <a:ext cx="90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/>
          </a:p>
        </p:txBody>
      </p:sp>
      <p:sp>
        <p:nvSpPr>
          <p:cNvPr id="1029" name="Google Shape;1029;p35"/>
          <p:cNvSpPr/>
          <p:nvPr/>
        </p:nvSpPr>
        <p:spPr>
          <a:xfrm>
            <a:off x="522725" y="196600"/>
            <a:ext cx="685800" cy="685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SALES STRATEGIES TO REACH TARGET</a:t>
            </a:r>
            <a:endParaRPr/>
          </a:p>
        </p:txBody>
      </p:sp>
      <p:cxnSp>
        <p:nvCxnSpPr>
          <p:cNvPr id="1277" name="Google Shape;1277;p47"/>
          <p:cNvCxnSpPr/>
          <p:nvPr/>
        </p:nvCxnSpPr>
        <p:spPr>
          <a:xfrm>
            <a:off x="2152775" y="2969482"/>
            <a:ext cx="483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0" name="Google Shape;1280;p47"/>
          <p:cNvCxnSpPr/>
          <p:nvPr/>
        </p:nvCxnSpPr>
        <p:spPr>
          <a:xfrm>
            <a:off x="4581400" y="1590082"/>
            <a:ext cx="0" cy="2751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3" name="Google Shape;1283;p47"/>
          <p:cNvSpPr txBox="1">
            <a:spLocks noGrp="1"/>
          </p:cNvSpPr>
          <p:nvPr>
            <p:ph type="subTitle" idx="4294967295"/>
          </p:nvPr>
        </p:nvSpPr>
        <p:spPr>
          <a:xfrm>
            <a:off x="2743325" y="2031432"/>
            <a:ext cx="1666500" cy="49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 dirty="0" smtClean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Stock Availability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284" name="Google Shape;1284;p47"/>
          <p:cNvSpPr txBox="1">
            <a:spLocks noGrp="1"/>
          </p:cNvSpPr>
          <p:nvPr>
            <p:ph type="subTitle" idx="4294967295"/>
          </p:nvPr>
        </p:nvSpPr>
        <p:spPr>
          <a:xfrm>
            <a:off x="2743325" y="3395907"/>
            <a:ext cx="1666500" cy="49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 dirty="0" smtClean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Product Knowledge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285" name="Google Shape;1285;p47"/>
          <p:cNvSpPr txBox="1">
            <a:spLocks noGrp="1"/>
          </p:cNvSpPr>
          <p:nvPr>
            <p:ph type="subTitle" idx="4294967295"/>
          </p:nvPr>
        </p:nvSpPr>
        <p:spPr>
          <a:xfrm>
            <a:off x="4746275" y="2031432"/>
            <a:ext cx="1666500" cy="49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 dirty="0" smtClean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Highlight Promotion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286" name="Google Shape;1286;p47"/>
          <p:cNvSpPr txBox="1">
            <a:spLocks noGrp="1"/>
          </p:cNvSpPr>
          <p:nvPr>
            <p:ph type="subTitle" idx="4294967295"/>
          </p:nvPr>
        </p:nvSpPr>
        <p:spPr>
          <a:xfrm>
            <a:off x="4746275" y="3395907"/>
            <a:ext cx="1666500" cy="49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 dirty="0" smtClean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Improve Selling Techniques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287" name="Google Shape;1287;p47"/>
          <p:cNvSpPr/>
          <p:nvPr/>
        </p:nvSpPr>
        <p:spPr>
          <a:xfrm>
            <a:off x="4359910" y="2761600"/>
            <a:ext cx="415800" cy="415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5849" y="2417862"/>
            <a:ext cx="2552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https://youtu.be/h5cZybM2iP4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SALES APPROACH</a:t>
            </a:r>
            <a:endParaRPr/>
          </a:p>
        </p:txBody>
      </p:sp>
      <p:cxnSp>
        <p:nvCxnSpPr>
          <p:cNvPr id="1277" name="Google Shape;1277;p47"/>
          <p:cNvCxnSpPr/>
          <p:nvPr/>
        </p:nvCxnSpPr>
        <p:spPr>
          <a:xfrm>
            <a:off x="2152775" y="2969482"/>
            <a:ext cx="483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0" name="Google Shape;1280;p47"/>
          <p:cNvCxnSpPr/>
          <p:nvPr/>
        </p:nvCxnSpPr>
        <p:spPr>
          <a:xfrm>
            <a:off x="4581400" y="1590082"/>
            <a:ext cx="0" cy="2751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3" name="Google Shape;1283;p47"/>
          <p:cNvSpPr txBox="1">
            <a:spLocks noGrp="1"/>
          </p:cNvSpPr>
          <p:nvPr>
            <p:ph type="subTitle" idx="4294967295"/>
          </p:nvPr>
        </p:nvSpPr>
        <p:spPr>
          <a:xfrm>
            <a:off x="2743325" y="2031432"/>
            <a:ext cx="1666500" cy="49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 dirty="0" smtClean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Ask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284" name="Google Shape;1284;p47"/>
          <p:cNvSpPr txBox="1">
            <a:spLocks noGrp="1"/>
          </p:cNvSpPr>
          <p:nvPr>
            <p:ph type="subTitle" idx="4294967295"/>
          </p:nvPr>
        </p:nvSpPr>
        <p:spPr>
          <a:xfrm>
            <a:off x="2743325" y="3395907"/>
            <a:ext cx="1666500" cy="49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800" dirty="0" smtClean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Create Sense of Urgency</a:t>
            </a:r>
            <a:endParaRPr sz="18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285" name="Google Shape;1285;p47"/>
          <p:cNvSpPr txBox="1">
            <a:spLocks noGrp="1"/>
          </p:cNvSpPr>
          <p:nvPr>
            <p:ph type="subTitle" idx="4294967295"/>
          </p:nvPr>
        </p:nvSpPr>
        <p:spPr>
          <a:xfrm>
            <a:off x="4746275" y="2031432"/>
            <a:ext cx="1666500" cy="49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 dirty="0" smtClean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Listen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286" name="Google Shape;1286;p47"/>
          <p:cNvSpPr txBox="1">
            <a:spLocks noGrp="1"/>
          </p:cNvSpPr>
          <p:nvPr>
            <p:ph type="subTitle" idx="4294967295"/>
          </p:nvPr>
        </p:nvSpPr>
        <p:spPr>
          <a:xfrm>
            <a:off x="4746275" y="3395907"/>
            <a:ext cx="1666500" cy="49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800" dirty="0" smtClean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Match product to customer’s need</a:t>
            </a:r>
            <a:endParaRPr sz="18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287" name="Google Shape;1287;p47"/>
          <p:cNvSpPr/>
          <p:nvPr/>
        </p:nvSpPr>
        <p:spPr>
          <a:xfrm>
            <a:off x="4359910" y="2761600"/>
            <a:ext cx="415800" cy="415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35"/>
          <p:cNvSpPr txBox="1">
            <a:spLocks noGrp="1"/>
          </p:cNvSpPr>
          <p:nvPr>
            <p:ph type="title"/>
          </p:nvPr>
        </p:nvSpPr>
        <p:spPr>
          <a:xfrm>
            <a:off x="4047175" y="2322300"/>
            <a:ext cx="4383600" cy="16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dirty="0" smtClean="0"/>
              <a:t>Group Planning &amp; Feedback</a:t>
            </a:r>
            <a:endParaRPr lang="en-US" sz="4000" dirty="0"/>
          </a:p>
        </p:txBody>
      </p:sp>
      <p:sp>
        <p:nvSpPr>
          <p:cNvPr id="1027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4047175" y="1393275"/>
            <a:ext cx="90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/>
          </a:p>
        </p:txBody>
      </p:sp>
      <p:sp>
        <p:nvSpPr>
          <p:cNvPr id="1029" name="Google Shape;1029;p35"/>
          <p:cNvSpPr/>
          <p:nvPr/>
        </p:nvSpPr>
        <p:spPr>
          <a:xfrm>
            <a:off x="522725" y="196600"/>
            <a:ext cx="685800" cy="685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35"/>
          <p:cNvSpPr txBox="1">
            <a:spLocks noGrp="1"/>
          </p:cNvSpPr>
          <p:nvPr>
            <p:ph type="title"/>
          </p:nvPr>
        </p:nvSpPr>
        <p:spPr>
          <a:xfrm>
            <a:off x="4047175" y="2322300"/>
            <a:ext cx="4383600" cy="16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dirty="0" smtClean="0"/>
              <a:t>Other Concern/ Questions</a:t>
            </a:r>
            <a:endParaRPr lang="en-US" sz="4000" dirty="0"/>
          </a:p>
        </p:txBody>
      </p:sp>
      <p:sp>
        <p:nvSpPr>
          <p:cNvPr id="1027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4047175" y="1393275"/>
            <a:ext cx="90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06</a:t>
            </a:r>
            <a:endParaRPr/>
          </a:p>
        </p:txBody>
      </p:sp>
      <p:sp>
        <p:nvSpPr>
          <p:cNvPr id="1029" name="Google Shape;1029;p35"/>
          <p:cNvSpPr/>
          <p:nvPr/>
        </p:nvSpPr>
        <p:spPr>
          <a:xfrm>
            <a:off x="522725" y="196600"/>
            <a:ext cx="685800" cy="685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52"/>
            <a:ext cx="571504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HOUSE RULES</a:t>
            </a:r>
            <a:endParaRPr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990" name="Google Shape;990;p33"/>
          <p:cNvSpPr txBox="1"/>
          <p:nvPr/>
        </p:nvSpPr>
        <p:spPr>
          <a:xfrm>
            <a:off x="1643042" y="1714493"/>
            <a:ext cx="6215106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•</a:t>
            </a:r>
            <a:r>
              <a:rPr lang="en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Maintain Safety Protocols</a:t>
            </a:r>
            <a:endParaRPr>
              <a:solidFill>
                <a:srgbClr val="19191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•</a:t>
            </a:r>
            <a:r>
              <a:rPr lang="en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Switch phones to silent mode</a:t>
            </a:r>
            <a:endParaRPr>
              <a:solidFill>
                <a:srgbClr val="19191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•</a:t>
            </a:r>
            <a:r>
              <a:rPr lang="en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Avoid side conversations; listen when someone is talking</a:t>
            </a:r>
            <a:endParaRPr>
              <a:solidFill>
                <a:srgbClr val="19191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•</a:t>
            </a:r>
            <a:r>
              <a:rPr lang="en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Share your ideas; raise your hand when you want to talk</a:t>
            </a:r>
            <a:endParaRPr>
              <a:solidFill>
                <a:srgbClr val="19191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•</a:t>
            </a:r>
            <a:r>
              <a:rPr lang="en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Remember and apply all learnings</a:t>
            </a:r>
            <a:endParaRPr>
              <a:solidFill>
                <a:srgbClr val="19191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•</a:t>
            </a:r>
            <a:r>
              <a:rPr lang="en" dirty="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Clean as you go</a:t>
            </a:r>
            <a:endParaRPr>
              <a:solidFill>
                <a:srgbClr val="19191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35"/>
            <a:ext cx="8786874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AGENDA</a:t>
            </a:r>
            <a:endParaRPr/>
          </a:p>
        </p:txBody>
      </p:sp>
      <p:sp>
        <p:nvSpPr>
          <p:cNvPr id="996" name="Google Shape;996;p34"/>
          <p:cNvSpPr txBox="1">
            <a:spLocks noGrp="1"/>
          </p:cNvSpPr>
          <p:nvPr>
            <p:ph type="title" idx="2"/>
          </p:nvPr>
        </p:nvSpPr>
        <p:spPr>
          <a:xfrm>
            <a:off x="1008650" y="1480875"/>
            <a:ext cx="6186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97" name="Google Shape;997;p34"/>
          <p:cNvSpPr txBox="1">
            <a:spLocks noGrp="1"/>
          </p:cNvSpPr>
          <p:nvPr>
            <p:ph type="title" idx="3"/>
          </p:nvPr>
        </p:nvSpPr>
        <p:spPr>
          <a:xfrm>
            <a:off x="1008650" y="3142900"/>
            <a:ext cx="6186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998" name="Google Shape;998;p34"/>
          <p:cNvSpPr txBox="1">
            <a:spLocks noGrp="1"/>
          </p:cNvSpPr>
          <p:nvPr>
            <p:ph type="title" idx="4"/>
          </p:nvPr>
        </p:nvSpPr>
        <p:spPr>
          <a:xfrm>
            <a:off x="3707925" y="1480875"/>
            <a:ext cx="6186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99" name="Google Shape;999;p34"/>
          <p:cNvSpPr txBox="1">
            <a:spLocks noGrp="1"/>
          </p:cNvSpPr>
          <p:nvPr>
            <p:ph type="title" idx="5"/>
          </p:nvPr>
        </p:nvSpPr>
        <p:spPr>
          <a:xfrm>
            <a:off x="3707925" y="3142900"/>
            <a:ext cx="6186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000" name="Google Shape;1000;p34"/>
          <p:cNvSpPr txBox="1">
            <a:spLocks noGrp="1"/>
          </p:cNvSpPr>
          <p:nvPr>
            <p:ph type="title" idx="6"/>
          </p:nvPr>
        </p:nvSpPr>
        <p:spPr>
          <a:xfrm>
            <a:off x="6407200" y="1480875"/>
            <a:ext cx="5886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001" name="Google Shape;1001;p34"/>
          <p:cNvSpPr txBox="1">
            <a:spLocks noGrp="1"/>
          </p:cNvSpPr>
          <p:nvPr>
            <p:ph type="title" idx="7"/>
          </p:nvPr>
        </p:nvSpPr>
        <p:spPr>
          <a:xfrm>
            <a:off x="6407200" y="3142900"/>
            <a:ext cx="6186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002" name="Google Shape;1002;p34"/>
          <p:cNvSpPr txBox="1">
            <a:spLocks noGrp="1"/>
          </p:cNvSpPr>
          <p:nvPr>
            <p:ph type="subTitle" idx="1"/>
          </p:nvPr>
        </p:nvSpPr>
        <p:spPr>
          <a:xfrm>
            <a:off x="1008650" y="2208975"/>
            <a:ext cx="19101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Sales Upate</a:t>
            </a:r>
            <a:endParaRPr/>
          </a:p>
        </p:txBody>
      </p:sp>
      <p:sp>
        <p:nvSpPr>
          <p:cNvPr id="1003" name="Google Shape;1003;p34"/>
          <p:cNvSpPr txBox="1">
            <a:spLocks noGrp="1"/>
          </p:cNvSpPr>
          <p:nvPr>
            <p:ph type="subTitle" idx="8"/>
          </p:nvPr>
        </p:nvSpPr>
        <p:spPr>
          <a:xfrm>
            <a:off x="3786182" y="2428874"/>
            <a:ext cx="19101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" dirty="0" smtClean="0"/>
              <a:t>Sales Target</a:t>
            </a:r>
          </a:p>
          <a:p>
            <a:pPr marL="0" lvl="0" indent="0"/>
            <a:r>
              <a:rPr lang="en" dirty="0" smtClean="0"/>
              <a:t>March </a:t>
            </a:r>
          </a:p>
        </p:txBody>
      </p:sp>
      <p:sp>
        <p:nvSpPr>
          <p:cNvPr id="1004" name="Google Shape;1004;p34"/>
          <p:cNvSpPr txBox="1">
            <a:spLocks noGrp="1"/>
          </p:cNvSpPr>
          <p:nvPr>
            <p:ph type="subTitle" idx="9"/>
          </p:nvPr>
        </p:nvSpPr>
        <p:spPr>
          <a:xfrm>
            <a:off x="6500826" y="2500312"/>
            <a:ext cx="19101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US" sz="2000" dirty="0" smtClean="0"/>
              <a:t>Running Sales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005" name="Google Shape;1005;p34"/>
          <p:cNvSpPr txBox="1">
            <a:spLocks noGrp="1"/>
          </p:cNvSpPr>
          <p:nvPr>
            <p:ph type="subTitle" idx="13"/>
          </p:nvPr>
        </p:nvSpPr>
        <p:spPr>
          <a:xfrm>
            <a:off x="1071538" y="4357700"/>
            <a:ext cx="19101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dirty="0" smtClean="0"/>
              <a:t>Sales Strategies</a:t>
            </a:r>
            <a:endParaRPr/>
          </a:p>
        </p:txBody>
      </p:sp>
      <p:sp>
        <p:nvSpPr>
          <p:cNvPr id="1006" name="Google Shape;1006;p34"/>
          <p:cNvSpPr txBox="1">
            <a:spLocks noGrp="1"/>
          </p:cNvSpPr>
          <p:nvPr>
            <p:ph type="subTitle" idx="14"/>
          </p:nvPr>
        </p:nvSpPr>
        <p:spPr>
          <a:xfrm>
            <a:off x="3714744" y="4071948"/>
            <a:ext cx="19101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Group Planning &amp; Feedback</a:t>
            </a:r>
            <a:endParaRPr sz="1800"/>
          </a:p>
        </p:txBody>
      </p:sp>
      <p:sp>
        <p:nvSpPr>
          <p:cNvPr id="1007" name="Google Shape;1007;p34"/>
          <p:cNvSpPr txBox="1">
            <a:spLocks noGrp="1"/>
          </p:cNvSpPr>
          <p:nvPr>
            <p:ph type="subTitle" idx="15"/>
          </p:nvPr>
        </p:nvSpPr>
        <p:spPr>
          <a:xfrm>
            <a:off x="6429388" y="4071948"/>
            <a:ext cx="19101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Other Concern/ Questions</a:t>
            </a:r>
            <a:endParaRPr sz="1800"/>
          </a:p>
        </p:txBody>
      </p:sp>
      <p:grpSp>
        <p:nvGrpSpPr>
          <p:cNvPr id="1008" name="Google Shape;1008;p34"/>
          <p:cNvGrpSpPr/>
          <p:nvPr/>
        </p:nvGrpSpPr>
        <p:grpSpPr>
          <a:xfrm rot="5400000">
            <a:off x="8106727" y="-56580"/>
            <a:ext cx="353452" cy="1118670"/>
            <a:chOff x="7914125" y="539500"/>
            <a:chExt cx="260351" cy="824006"/>
          </a:xfrm>
        </p:grpSpPr>
        <p:sp>
          <p:nvSpPr>
            <p:cNvPr id="1009" name="Google Shape;1009;p34"/>
            <p:cNvSpPr/>
            <p:nvPr/>
          </p:nvSpPr>
          <p:spPr>
            <a:xfrm>
              <a:off x="7914125" y="539500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074576" y="539500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7914125" y="7205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074576" y="7205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7914125" y="9015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8074576" y="9015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7914125" y="10825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8074576" y="10825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4125" y="1263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8074576" y="1263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19" name="Google Shape;1019;p34"/>
          <p:cNvCxnSpPr/>
          <p:nvPr/>
        </p:nvCxnSpPr>
        <p:spPr>
          <a:xfrm>
            <a:off x="3512411" y="1377150"/>
            <a:ext cx="0" cy="2962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020" name="Google Shape;1020;p34"/>
          <p:cNvCxnSpPr/>
          <p:nvPr/>
        </p:nvCxnSpPr>
        <p:spPr>
          <a:xfrm>
            <a:off x="6208962" y="1377150"/>
            <a:ext cx="0" cy="2962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021" name="Google Shape;1021;p34"/>
          <p:cNvCxnSpPr/>
          <p:nvPr/>
        </p:nvCxnSpPr>
        <p:spPr>
          <a:xfrm>
            <a:off x="826711" y="1377150"/>
            <a:ext cx="0" cy="2962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35"/>
          <p:cNvSpPr txBox="1">
            <a:spLocks noGrp="1"/>
          </p:cNvSpPr>
          <p:nvPr>
            <p:ph type="title"/>
          </p:nvPr>
        </p:nvSpPr>
        <p:spPr>
          <a:xfrm>
            <a:off x="4047175" y="2322300"/>
            <a:ext cx="4383600" cy="16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Sales Update</a:t>
            </a:r>
            <a:endParaRPr/>
          </a:p>
        </p:txBody>
      </p:sp>
      <p:sp>
        <p:nvSpPr>
          <p:cNvPr id="1027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4047175" y="1393275"/>
            <a:ext cx="90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29" name="Google Shape;1029;p35"/>
          <p:cNvSpPr/>
          <p:nvPr/>
        </p:nvSpPr>
        <p:spPr>
          <a:xfrm>
            <a:off x="522725" y="196600"/>
            <a:ext cx="685800" cy="685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36"/>
          <p:cNvSpPr/>
          <p:nvPr/>
        </p:nvSpPr>
        <p:spPr>
          <a:xfrm>
            <a:off x="7762350" y="344001"/>
            <a:ext cx="831900" cy="831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36"/>
          <p:cNvGrpSpPr/>
          <p:nvPr/>
        </p:nvGrpSpPr>
        <p:grpSpPr>
          <a:xfrm rot="5400000">
            <a:off x="7316677" y="439845"/>
            <a:ext cx="353452" cy="1118670"/>
            <a:chOff x="7914125" y="539500"/>
            <a:chExt cx="260351" cy="824006"/>
          </a:xfrm>
        </p:grpSpPr>
        <p:sp>
          <p:nvSpPr>
            <p:cNvPr id="1039" name="Google Shape;1039;p36"/>
            <p:cNvSpPr/>
            <p:nvPr/>
          </p:nvSpPr>
          <p:spPr>
            <a:xfrm>
              <a:off x="7914125" y="539500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8074576" y="539500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>
              <a:off x="7914125" y="7205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>
              <a:off x="8074576" y="72053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7914125" y="9015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8074576" y="90155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7914125" y="10825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>
              <a:off x="8074576" y="1082581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7914125" y="1263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>
              <a:off x="8074576" y="1263606"/>
              <a:ext cx="99900" cy="99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714612" y="2143122"/>
            <a:ext cx="3496500" cy="572700"/>
          </a:xfrm>
        </p:spPr>
        <p:txBody>
          <a:bodyPr/>
          <a:lstStyle/>
          <a:p>
            <a:pPr algn="ctr"/>
            <a:r>
              <a:rPr lang="en-PH" dirty="0" smtClean="0">
                <a:hlinkClick r:id="rId3" action="ppaction://hlinkfile"/>
              </a:rPr>
              <a:t>FEBRUARY FINAL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41"/>
          <p:cNvSpPr txBox="1">
            <a:spLocks noGrp="1"/>
          </p:cNvSpPr>
          <p:nvPr>
            <p:ph type="title"/>
          </p:nvPr>
        </p:nvSpPr>
        <p:spPr>
          <a:xfrm>
            <a:off x="1085400" y="1480850"/>
            <a:ext cx="6973200" cy="17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 smtClean="0"/>
              <a:t/>
            </a:r>
            <a:br>
              <a:rPr lang="en" dirty="0" smtClean="0"/>
            </a:br>
            <a:r>
              <a:rPr lang="en" sz="4400" dirty="0" smtClean="0"/>
              <a:t>TARGET</a:t>
            </a:r>
            <a:br>
              <a:rPr lang="en" sz="4400" dirty="0" smtClean="0"/>
            </a:br>
            <a:r>
              <a:rPr lang="en" sz="4400" dirty="0" smtClean="0"/>
              <a:t>39,785,737</a:t>
            </a:r>
            <a:br>
              <a:rPr lang="en" sz="4400" dirty="0" smtClean="0"/>
            </a:br>
            <a:r>
              <a:rPr lang="en" sz="4400" dirty="0" smtClean="0"/>
              <a:t>VS</a:t>
            </a:r>
            <a:br>
              <a:rPr lang="en" sz="4400" dirty="0" smtClean="0"/>
            </a:br>
            <a:r>
              <a:rPr lang="en" sz="4400" dirty="0" smtClean="0"/>
              <a:t>ACTUAL</a:t>
            </a:r>
            <a:br>
              <a:rPr lang="en" sz="4400" dirty="0" smtClean="0"/>
            </a:br>
            <a:r>
              <a:rPr lang="en" sz="4400" dirty="0" smtClean="0"/>
              <a:t>38,007,165</a:t>
            </a:r>
            <a:br>
              <a:rPr lang="en" sz="4400" dirty="0" smtClean="0"/>
            </a:br>
            <a:endParaRPr sz="440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35"/>
          <p:cNvSpPr txBox="1">
            <a:spLocks noGrp="1"/>
          </p:cNvSpPr>
          <p:nvPr>
            <p:ph type="title"/>
          </p:nvPr>
        </p:nvSpPr>
        <p:spPr>
          <a:xfrm>
            <a:off x="4047175" y="2322300"/>
            <a:ext cx="4383600" cy="16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Sales Target</a:t>
            </a:r>
            <a:br>
              <a:rPr lang="en" sz="4000" dirty="0" smtClean="0"/>
            </a:br>
            <a:r>
              <a:rPr lang="en" sz="4000" dirty="0" smtClean="0"/>
              <a:t>March</a:t>
            </a:r>
            <a:endParaRPr sz="4000"/>
          </a:p>
        </p:txBody>
      </p:sp>
      <p:sp>
        <p:nvSpPr>
          <p:cNvPr id="1027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4047175" y="1393275"/>
            <a:ext cx="90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/>
          </a:p>
        </p:txBody>
      </p:sp>
      <p:sp>
        <p:nvSpPr>
          <p:cNvPr id="1029" name="Google Shape;1029;p35"/>
          <p:cNvSpPr/>
          <p:nvPr/>
        </p:nvSpPr>
        <p:spPr>
          <a:xfrm>
            <a:off x="522725" y="196600"/>
            <a:ext cx="685800" cy="685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00232" y="571486"/>
            <a:ext cx="4872900" cy="663600"/>
          </a:xfrm>
        </p:spPr>
        <p:txBody>
          <a:bodyPr/>
          <a:lstStyle/>
          <a:p>
            <a:r>
              <a:rPr lang="en-PH" dirty="0" smtClean="0"/>
              <a:t>MARCH TARGET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28794" y="1214428"/>
            <a:ext cx="4872900" cy="857256"/>
          </a:xfrm>
        </p:spPr>
        <p:txBody>
          <a:bodyPr/>
          <a:lstStyle/>
          <a:p>
            <a:r>
              <a:rPr lang="en-US" sz="3200" dirty="0" smtClean="0">
                <a:latin typeface="Playfair Display" charset="0"/>
              </a:rPr>
              <a:t>60,448,387</a:t>
            </a:r>
            <a:endParaRPr lang="en-US" sz="3200" dirty="0">
              <a:latin typeface="Playfair Display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4678" y="2428874"/>
            <a:ext cx="23022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3000" dirty="0" smtClean="0">
                <a:latin typeface="Playfair Display" charset="0"/>
              </a:rPr>
              <a:t>MARCH 1-8</a:t>
            </a:r>
            <a:r>
              <a:rPr lang="en-PH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00232" y="3214692"/>
            <a:ext cx="485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sz="3200" dirty="0" smtClean="0">
                <a:latin typeface="Playfair Display" charset="0"/>
              </a:rPr>
              <a:t>11,453,595 </a:t>
            </a:r>
            <a:endParaRPr lang="en-US" sz="3200" dirty="0">
              <a:latin typeface="Playfair Display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German Business Plan by Slidesgo">
  <a:themeElements>
    <a:clrScheme name="Simple Light">
      <a:dk1>
        <a:srgbClr val="050300"/>
      </a:dk1>
      <a:lt1>
        <a:srgbClr val="FFEFDA"/>
      </a:lt1>
      <a:dk2>
        <a:srgbClr val="F0E872"/>
      </a:dk2>
      <a:lt2>
        <a:srgbClr val="FF502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0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137</Words>
  <PresentationFormat>On-screen Show (16:9)</PresentationFormat>
  <Paragraphs>54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Playfair Display Medium</vt:lpstr>
      <vt:lpstr>Playfair Display</vt:lpstr>
      <vt:lpstr>Open Sans</vt:lpstr>
      <vt:lpstr>Nunito Light</vt:lpstr>
      <vt:lpstr>Bebas Neue</vt:lpstr>
      <vt:lpstr>Minimalist German Business Plan by Slidesgo</vt:lpstr>
      <vt:lpstr>ABENSON OFFICE DAY</vt:lpstr>
      <vt:lpstr>HOUSE RULES</vt:lpstr>
      <vt:lpstr>Slide 3</vt:lpstr>
      <vt:lpstr>AGENDA</vt:lpstr>
      <vt:lpstr>Sales Update</vt:lpstr>
      <vt:lpstr>FEBRUARY FINAL</vt:lpstr>
      <vt:lpstr> TARGET 39,785,737 VS ACTUAL 38,007,165 </vt:lpstr>
      <vt:lpstr>Sales Target March</vt:lpstr>
      <vt:lpstr>MARCH TARGET </vt:lpstr>
      <vt:lpstr>Running Sales</vt:lpstr>
      <vt:lpstr>Slide 11</vt:lpstr>
      <vt:lpstr>STRATEGIES</vt:lpstr>
      <vt:lpstr>SALES STRATEGIES TO REACH TARGET</vt:lpstr>
      <vt:lpstr>Slide 14</vt:lpstr>
      <vt:lpstr>SALES APPROACH</vt:lpstr>
      <vt:lpstr>Group Planning &amp; Feedback</vt:lpstr>
      <vt:lpstr>Other Concern/ Questions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ABENSON OFFICE DAY</dc:title>
  <dc:creator>Kristian Solo</dc:creator>
  <cp:lastModifiedBy>kristian</cp:lastModifiedBy>
  <cp:revision>20</cp:revision>
  <dcterms:modified xsi:type="dcterms:W3CDTF">2023-03-13T05:14:28Z</dcterms:modified>
</cp:coreProperties>
</file>