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67" r:id="rId6"/>
    <p:sldId id="270" r:id="rId7"/>
    <p:sldId id="260" r:id="rId8"/>
    <p:sldId id="272" r:id="rId9"/>
    <p:sldId id="273" r:id="rId10"/>
    <p:sldId id="263" r:id="rId11"/>
    <p:sldId id="269" r:id="rId12"/>
    <p:sldId id="268" r:id="rId13"/>
    <p:sldId id="266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3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522" y="2182308"/>
            <a:ext cx="6815669" cy="113840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Ambassador Appliance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&amp;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accent4"/>
                </a:solidFill>
              </a:rPr>
              <a:t>All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>Home</a:t>
            </a:r>
            <a:endParaRPr lang="en-PH" sz="40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Day</a:t>
            </a:r>
          </a:p>
          <a:p>
            <a:r>
              <a:rPr lang="en-US" dirty="0" smtClean="0"/>
              <a:t>June 17, 2025</a:t>
            </a:r>
          </a:p>
          <a:p>
            <a:r>
              <a:rPr lang="en-US" dirty="0" smtClean="0"/>
              <a:t>Tuesday</a:t>
            </a: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320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Comprehensive Price List Guide &amp; </a:t>
            </a:r>
            <a:br>
              <a:rPr lang="en-US" b="1" dirty="0" smtClean="0"/>
            </a:br>
            <a:r>
              <a:rPr lang="en-US" b="1" dirty="0" smtClean="0"/>
              <a:t>P.O. Processes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Emailed Copies to Dealers / Merchandising Department </a:t>
            </a:r>
            <a:r>
              <a:rPr lang="en-PH" dirty="0" smtClean="0"/>
              <a:t>for reference</a:t>
            </a:r>
          </a:p>
          <a:p>
            <a:r>
              <a:rPr lang="en-US" dirty="0" smtClean="0"/>
              <a:t> Always checked correct discounting &amp; what sell out support added for each model ordered. </a:t>
            </a:r>
          </a:p>
          <a:p>
            <a:r>
              <a:rPr lang="en-US" dirty="0" smtClean="0"/>
              <a:t>Always Indicate to Purchase Order complete model / delivery details / 	contact number and person. </a:t>
            </a:r>
            <a:r>
              <a:rPr lang="en-US" b="1" dirty="0" smtClean="0"/>
              <a:t>(for direct delivery – Authorization letter)</a:t>
            </a:r>
          </a:p>
          <a:p>
            <a:r>
              <a:rPr lang="en-US" dirty="0" smtClean="0"/>
              <a:t>Delivery Lead time is 2 to 3 working days  </a:t>
            </a:r>
            <a:r>
              <a:rPr lang="en-US" b="1" dirty="0" smtClean="0"/>
              <a:t>(FREE DELIVERY) </a:t>
            </a:r>
          </a:p>
          <a:p>
            <a:pPr marL="0" indent="0">
              <a:buNone/>
            </a:pPr>
            <a:r>
              <a:rPr lang="en-US" b="1" dirty="0"/>
              <a:t>	N</a:t>
            </a:r>
            <a:r>
              <a:rPr lang="en-US" b="1" dirty="0" smtClean="0"/>
              <a:t>ote : Holidays not Included</a:t>
            </a:r>
          </a:p>
          <a:p>
            <a:r>
              <a:rPr lang="en-US" b="1" dirty="0" smtClean="0"/>
              <a:t>PROCESS OF P.O. CUT OFF 2:00 PM (MON TO FRI) KOLIN MAKATI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68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Rainy Season Preparation &amp;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of Stocks </a:t>
            </a:r>
            <a:r>
              <a:rPr lang="en-US" b="1" dirty="0" smtClean="0"/>
              <a:t>– For All Home ( Sell What you have) - get stocks to other branches</a:t>
            </a:r>
          </a:p>
          <a:p>
            <a:r>
              <a:rPr lang="en-US" dirty="0" smtClean="0"/>
              <a:t>Posting it on Social Media (Facebook) – Shared Posts / Referrals / Word of Mouth</a:t>
            </a:r>
          </a:p>
          <a:p>
            <a:r>
              <a:rPr lang="en-US" dirty="0" smtClean="0"/>
              <a:t>Online Site (Ambassador)  </a:t>
            </a:r>
            <a:r>
              <a:rPr lang="en-US" b="1" dirty="0" smtClean="0"/>
              <a:t>(</a:t>
            </a:r>
            <a:r>
              <a:rPr lang="en-US" b="1" dirty="0" err="1" smtClean="0"/>
              <a:t>Lazada</a:t>
            </a:r>
            <a:r>
              <a:rPr lang="en-US" b="1" dirty="0" smtClean="0"/>
              <a:t> / </a:t>
            </a:r>
            <a:r>
              <a:rPr lang="en-US" b="1" dirty="0" err="1" smtClean="0"/>
              <a:t>Shopee</a:t>
            </a:r>
            <a:r>
              <a:rPr lang="en-US" b="1" dirty="0" smtClean="0"/>
              <a:t> /Official Website)</a:t>
            </a:r>
          </a:p>
          <a:p>
            <a:r>
              <a:rPr lang="en-US" dirty="0" smtClean="0"/>
              <a:t>What to Offer (Product Features / Cash Discount / Card Straight Payment) Installment Basis 0% Interest (if any) 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Order from Ambassador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Showcase Chillers (all models)</a:t>
            </a:r>
          </a:p>
          <a:p>
            <a:pPr>
              <a:buFontTx/>
              <a:buChar char="-"/>
            </a:pPr>
            <a:r>
              <a:rPr lang="en-US" b="1" dirty="0" smtClean="0"/>
              <a:t>Dehumidifier 30L</a:t>
            </a:r>
          </a:p>
          <a:p>
            <a:pPr>
              <a:buFontTx/>
              <a:buChar char="-"/>
            </a:pPr>
            <a:r>
              <a:rPr lang="en-US" b="1" dirty="0" smtClean="0"/>
              <a:t>Industrial Fans</a:t>
            </a:r>
          </a:p>
          <a:p>
            <a:pPr>
              <a:buFontTx/>
              <a:buChar char="-"/>
            </a:pPr>
            <a:r>
              <a:rPr lang="en-US" b="1" dirty="0" err="1" smtClean="0"/>
              <a:t>Houseold</a:t>
            </a:r>
            <a:r>
              <a:rPr lang="en-US" b="1" dirty="0" smtClean="0"/>
              <a:t> Fans (new)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Tx/>
              <a:buChar char="-"/>
            </a:pPr>
            <a:endParaRPr lang="en-US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Stocks / Phased Out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5TR FLOOR MOUNTED NON INVERTER (phased out)</a:t>
            </a:r>
          </a:p>
          <a:p>
            <a:r>
              <a:rPr lang="en-US" b="1" dirty="0" smtClean="0"/>
              <a:t>Portable </a:t>
            </a:r>
            <a:r>
              <a:rPr lang="en-US" b="1" dirty="0" err="1" smtClean="0"/>
              <a:t>Aircon</a:t>
            </a:r>
            <a:r>
              <a:rPr lang="en-US" b="1" dirty="0" smtClean="0"/>
              <a:t> 1.5hp – No Stocks</a:t>
            </a:r>
          </a:p>
          <a:p>
            <a:r>
              <a:rPr lang="en-US" b="1" dirty="0" smtClean="0"/>
              <a:t>KLG-IF40-5G1M32 – Until Supplies Lasts (no more reproduction)</a:t>
            </a:r>
          </a:p>
          <a:p>
            <a:r>
              <a:rPr lang="en-US" b="1" dirty="0" smtClean="0"/>
              <a:t>KAM-200DRC32 </a:t>
            </a:r>
          </a:p>
          <a:p>
            <a:r>
              <a:rPr lang="en-US" b="1" dirty="0" smtClean="0"/>
              <a:t>KAM-55CMC32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GO!   for   G O A L ! ! 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 Ambassador Home &amp; Electronics Centre try to Aim for P16M this 2025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All Home ( sell what is available / check stocks to other branches) – for transfer to other dealers and continue to sell </a:t>
            </a:r>
            <a:r>
              <a:rPr lang="en-US" b="1" dirty="0" err="1" smtClean="0"/>
              <a:t>kolin</a:t>
            </a:r>
            <a:r>
              <a:rPr lang="en-US" b="1" dirty="0" smtClean="0"/>
              <a:t> products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2203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DO our Best and GOD will do the Rest.</a:t>
            </a:r>
            <a:endParaRPr lang="en-PH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1623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House Rules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Your Phones on </a:t>
            </a:r>
            <a:r>
              <a:rPr lang="en-US" b="1" dirty="0" smtClean="0"/>
              <a:t>Vibrate Mode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Focus and Listen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Agenda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2378"/>
            <a:ext cx="9601196" cy="347349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/>
              <a:t>Time Keeping</a:t>
            </a:r>
          </a:p>
          <a:p>
            <a:r>
              <a:rPr lang="en-US" sz="1800" b="1" dirty="0" smtClean="0"/>
              <a:t>Sales Performance </a:t>
            </a:r>
            <a:endParaRPr lang="en-US" sz="1800" b="1" i="1" dirty="0" smtClean="0"/>
          </a:p>
          <a:p>
            <a:pPr marL="0" indent="0">
              <a:buNone/>
            </a:pPr>
            <a:r>
              <a:rPr lang="en-US" sz="1800" b="1" i="1" dirty="0" smtClean="0"/>
              <a:t>		</a:t>
            </a:r>
            <a:r>
              <a:rPr lang="en-US" sz="1800" b="1" dirty="0" smtClean="0"/>
              <a:t>May</a:t>
            </a:r>
            <a:r>
              <a:rPr lang="en-US" sz="1800" b="1" i="1" dirty="0" smtClean="0"/>
              <a:t> </a:t>
            </a:r>
            <a:r>
              <a:rPr lang="en-US" sz="1800" b="1" dirty="0" smtClean="0"/>
              <a:t> 2025 Sales Report</a:t>
            </a:r>
          </a:p>
          <a:p>
            <a:pPr marL="0" indent="0">
              <a:buNone/>
            </a:pPr>
            <a:r>
              <a:rPr lang="en-US" sz="1800" b="1" dirty="0" smtClean="0"/>
              <a:t>		June 2025 Target</a:t>
            </a:r>
          </a:p>
          <a:p>
            <a:pPr marL="0" indent="0">
              <a:buNone/>
            </a:pPr>
            <a:r>
              <a:rPr lang="en-US" sz="1800" b="1" dirty="0" smtClean="0"/>
              <a:t>New Products Floor Mounted 5TR / Dehumidifier / Double Door Showcase Chiller / Household Fans</a:t>
            </a:r>
          </a:p>
          <a:p>
            <a:r>
              <a:rPr lang="en-US" sz="1800" b="1" dirty="0" smtClean="0"/>
              <a:t>2025 Promotions  DTA ( Sell Out Support / WAC &amp; PAC / Other Products) </a:t>
            </a:r>
          </a:p>
          <a:p>
            <a:r>
              <a:rPr lang="en-US" sz="1800" b="1" dirty="0" smtClean="0"/>
              <a:t>Ambassador  Comprehensive Price list Guide &amp; P.O. Processes</a:t>
            </a:r>
          </a:p>
          <a:p>
            <a:r>
              <a:rPr lang="en-US" sz="1800" b="1" dirty="0" smtClean="0"/>
              <a:t>Rainy Seasons Preparation &amp; Strategies </a:t>
            </a:r>
          </a:p>
          <a:p>
            <a:r>
              <a:rPr lang="en-US" sz="1800" b="1" dirty="0" smtClean="0"/>
              <a:t>Go for G O A L 2025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851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Time Keeping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Daily Time Record (DTR) Submission</a:t>
            </a:r>
          </a:p>
          <a:p>
            <a:r>
              <a:rPr lang="en-US" b="1" dirty="0" smtClean="0"/>
              <a:t>Late/s </a:t>
            </a:r>
          </a:p>
          <a:p>
            <a:r>
              <a:rPr lang="en-US" b="1" dirty="0" smtClean="0"/>
              <a:t>Unauthorized Absences</a:t>
            </a:r>
          </a:p>
          <a:p>
            <a:r>
              <a:rPr lang="en-US" b="1" dirty="0" smtClean="0"/>
              <a:t>Filing of Leave (HRIS) </a:t>
            </a:r>
            <a:r>
              <a:rPr lang="en-PH" b="1" dirty="0" smtClean="0"/>
              <a:t>(Inform HR / PM </a:t>
            </a:r>
            <a:r>
              <a:rPr lang="en-PH" b="1" dirty="0" err="1" smtClean="0"/>
              <a:t>Mngt</a:t>
            </a:r>
            <a:r>
              <a:rPr lang="en-PH" b="1" dirty="0" smtClean="0"/>
              <a:t>. / Account Officer)</a:t>
            </a: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565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05344"/>
            <a:ext cx="9601196" cy="847899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Sales Performance</a:t>
            </a:r>
            <a:r>
              <a:rPr lang="en-US" sz="4800" b="1" dirty="0"/>
              <a:t> </a:t>
            </a:r>
            <a:r>
              <a:rPr lang="en-US" sz="4800" b="1" dirty="0" smtClean="0"/>
              <a:t>May 2025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87931782"/>
              </p:ext>
            </p:extLst>
          </p:nvPr>
        </p:nvGraphicFramePr>
        <p:xfrm>
          <a:off x="1731819" y="2473652"/>
          <a:ext cx="872836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727">
                  <a:extLst>
                    <a:ext uri="{9D8B030D-6E8A-4147-A177-3AD203B41FA5}">
                      <a16:colId xmlns="" xmlns:a16="http://schemas.microsoft.com/office/drawing/2014/main" val="3316512828"/>
                    </a:ext>
                  </a:extLst>
                </a:gridCol>
                <a:gridCol w="1454727">
                  <a:extLst>
                    <a:ext uri="{9D8B030D-6E8A-4147-A177-3AD203B41FA5}">
                      <a16:colId xmlns="" xmlns:a16="http://schemas.microsoft.com/office/drawing/2014/main" val="1093315030"/>
                    </a:ext>
                  </a:extLst>
                </a:gridCol>
                <a:gridCol w="1454727">
                  <a:extLst>
                    <a:ext uri="{9D8B030D-6E8A-4147-A177-3AD203B41FA5}">
                      <a16:colId xmlns="" xmlns:a16="http://schemas.microsoft.com/office/drawing/2014/main" val="4236864805"/>
                    </a:ext>
                  </a:extLst>
                </a:gridCol>
                <a:gridCol w="1454727">
                  <a:extLst>
                    <a:ext uri="{9D8B030D-6E8A-4147-A177-3AD203B41FA5}">
                      <a16:colId xmlns="" xmlns:a16="http://schemas.microsoft.com/office/drawing/2014/main" val="2791534694"/>
                    </a:ext>
                  </a:extLst>
                </a:gridCol>
                <a:gridCol w="1454727">
                  <a:extLst>
                    <a:ext uri="{9D8B030D-6E8A-4147-A177-3AD203B41FA5}">
                      <a16:colId xmlns="" xmlns:a16="http://schemas.microsoft.com/office/drawing/2014/main" val="481306738"/>
                    </a:ext>
                  </a:extLst>
                </a:gridCol>
                <a:gridCol w="1454727">
                  <a:extLst>
                    <a:ext uri="{9D8B030D-6E8A-4147-A177-3AD203B41FA5}">
                      <a16:colId xmlns="" xmlns:a16="http://schemas.microsoft.com/office/drawing/2014/main" val="2720459606"/>
                    </a:ext>
                  </a:extLst>
                </a:gridCol>
              </a:tblGrid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Branch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PM</a:t>
                      </a:r>
                      <a:r>
                        <a:rPr lang="en-US" baseline="0" dirty="0" smtClean="0"/>
                        <a:t> Name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Sales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Performance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Sales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3680616"/>
                  </a:ext>
                </a:extLst>
              </a:tr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Antipolo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Gacho</a:t>
                      </a:r>
                      <a:r>
                        <a:rPr lang="en-US" sz="1400" baseline="0" dirty="0" smtClean="0"/>
                        <a:t>, Joseph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P29,995.00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P29,995.00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9142303"/>
                  </a:ext>
                </a:extLst>
              </a:tr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Malolos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Cris</a:t>
                      </a:r>
                      <a:r>
                        <a:rPr lang="en-US" sz="1400" baseline="0" dirty="0" smtClean="0"/>
                        <a:t> Darrel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P522,830.00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P522,830.00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224763"/>
                  </a:ext>
                </a:extLst>
              </a:tr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Naga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Esteban, Eric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P630,410.00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105%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P630,410.00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4167282"/>
                  </a:ext>
                </a:extLst>
              </a:tr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North</a:t>
                      </a:r>
                      <a:r>
                        <a:rPr lang="en-US" sz="1400" baseline="0" dirty="0" smtClean="0"/>
                        <a:t> Molino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Tejada, Martin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P433,915.00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P443,915.00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1860934"/>
                  </a:ext>
                </a:extLst>
              </a:tr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SJDM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Manzano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Renier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P296,250.00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P296,250.00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9529183"/>
                  </a:ext>
                </a:extLst>
              </a:tr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Santa</a:t>
                      </a:r>
                      <a:r>
                        <a:rPr lang="en-US" sz="1400" baseline="0" dirty="0" smtClean="0"/>
                        <a:t> Rosa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Pascual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Ed 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P280,575.00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P700,000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P280,575.00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9665371"/>
                  </a:ext>
                </a:extLst>
              </a:tr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Santo Tomas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Mercado,</a:t>
                      </a:r>
                      <a:r>
                        <a:rPr lang="en-US" sz="1400" baseline="0" dirty="0" smtClean="0"/>
                        <a:t> Eric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P149,985.00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P700,000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P149,985.00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5231845"/>
                  </a:ext>
                </a:extLst>
              </a:tr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Taguig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Mangao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Manny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P396,965.00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P800,000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P396,965.00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9465490"/>
                  </a:ext>
                </a:extLst>
              </a:tr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Talisay</a:t>
                      </a:r>
                      <a:r>
                        <a:rPr lang="en-US" sz="1400" dirty="0" smtClean="0"/>
                        <a:t> Cebu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Tabas</a:t>
                      </a:r>
                      <a:r>
                        <a:rPr lang="en-US" sz="1400" dirty="0" smtClean="0"/>
                        <a:t>, Joel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P415,735.00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P550,000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P415,735.00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3727513"/>
                  </a:ext>
                </a:extLst>
              </a:tr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Wil Tower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Olea</a:t>
                      </a:r>
                      <a:r>
                        <a:rPr lang="en-US" sz="1400" dirty="0" smtClean="0"/>
                        <a:t>, Politico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P162,370.00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P162,370.00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648174"/>
                  </a:ext>
                </a:extLst>
              </a:tr>
              <a:tr h="292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Ambassador </a:t>
                      </a:r>
                      <a:r>
                        <a:rPr lang="en-US" sz="1400" dirty="0" err="1" smtClean="0"/>
                        <a:t>Appl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Espada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Johnmark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P647,205.00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108%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P647,205.00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01294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2222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Sales Target June 2025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03282030"/>
              </p:ext>
            </p:extLst>
          </p:nvPr>
        </p:nvGraphicFramePr>
        <p:xfrm>
          <a:off x="1336965" y="1795549"/>
          <a:ext cx="9518070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45">
                  <a:extLst>
                    <a:ext uri="{9D8B030D-6E8A-4147-A177-3AD203B41FA5}">
                      <a16:colId xmlns="" xmlns:a16="http://schemas.microsoft.com/office/drawing/2014/main" val="2324271869"/>
                    </a:ext>
                  </a:extLst>
                </a:gridCol>
                <a:gridCol w="1586345">
                  <a:extLst>
                    <a:ext uri="{9D8B030D-6E8A-4147-A177-3AD203B41FA5}">
                      <a16:colId xmlns="" xmlns:a16="http://schemas.microsoft.com/office/drawing/2014/main" val="1578660774"/>
                    </a:ext>
                  </a:extLst>
                </a:gridCol>
                <a:gridCol w="1586345">
                  <a:extLst>
                    <a:ext uri="{9D8B030D-6E8A-4147-A177-3AD203B41FA5}">
                      <a16:colId xmlns="" xmlns:a16="http://schemas.microsoft.com/office/drawing/2014/main" val="3945644761"/>
                    </a:ext>
                  </a:extLst>
                </a:gridCol>
                <a:gridCol w="1586345">
                  <a:extLst>
                    <a:ext uri="{9D8B030D-6E8A-4147-A177-3AD203B41FA5}">
                      <a16:colId xmlns="" xmlns:a16="http://schemas.microsoft.com/office/drawing/2014/main" val="3499182775"/>
                    </a:ext>
                  </a:extLst>
                </a:gridCol>
                <a:gridCol w="1586345">
                  <a:extLst>
                    <a:ext uri="{9D8B030D-6E8A-4147-A177-3AD203B41FA5}">
                      <a16:colId xmlns="" xmlns:a16="http://schemas.microsoft.com/office/drawing/2014/main" val="782209831"/>
                    </a:ext>
                  </a:extLst>
                </a:gridCol>
                <a:gridCol w="1586345">
                  <a:extLst>
                    <a:ext uri="{9D8B030D-6E8A-4147-A177-3AD203B41FA5}">
                      <a16:colId xmlns="" xmlns:a16="http://schemas.microsoft.com/office/drawing/2014/main" val="797416707"/>
                    </a:ext>
                  </a:extLst>
                </a:gridCol>
              </a:tblGrid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Branch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PM</a:t>
                      </a:r>
                      <a:r>
                        <a:rPr lang="en-US" baseline="0" dirty="0" smtClean="0"/>
                        <a:t> Name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Performance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PM Status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2611710"/>
                  </a:ext>
                </a:extLst>
              </a:tr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Antipolo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Gacho</a:t>
                      </a:r>
                      <a:r>
                        <a:rPr lang="en-US" sz="1400" baseline="0" dirty="0" smtClean="0"/>
                        <a:t>, Joseph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 0.00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For Transfer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2863442"/>
                  </a:ext>
                </a:extLst>
              </a:tr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Malolos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Cris</a:t>
                      </a:r>
                      <a:r>
                        <a:rPr lang="en-US" sz="1400" baseline="0" dirty="0" smtClean="0"/>
                        <a:t> Darrel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P111,985.00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0217164"/>
                  </a:ext>
                </a:extLst>
              </a:tr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Naga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Esteban, Eric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 0.00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For Transfer 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3404448"/>
                  </a:ext>
                </a:extLst>
              </a:tr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North</a:t>
                      </a:r>
                      <a:r>
                        <a:rPr lang="en-US" sz="1400" baseline="0" dirty="0" smtClean="0"/>
                        <a:t> Molino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Tejada, Martin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 0.00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2584156"/>
                  </a:ext>
                </a:extLst>
              </a:tr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SJDM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Manzano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Renier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P49,385.00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6790103"/>
                  </a:ext>
                </a:extLst>
              </a:tr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Santa</a:t>
                      </a:r>
                      <a:r>
                        <a:rPr lang="en-US" sz="1400" baseline="0" dirty="0" smtClean="0"/>
                        <a:t> Rosa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Pascual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Ed 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 265,365.00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For Transfer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8617328"/>
                  </a:ext>
                </a:extLst>
              </a:tr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Santo Tomas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Mercado,</a:t>
                      </a:r>
                      <a:r>
                        <a:rPr lang="en-US" sz="1400" baseline="0" dirty="0" smtClean="0"/>
                        <a:t> Eric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P197,585.00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For Transfer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2320966"/>
                  </a:ext>
                </a:extLst>
              </a:tr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Taguig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Mangao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Manny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0" dirty="0" smtClean="0"/>
                        <a:t> 99,180.00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For</a:t>
                      </a:r>
                      <a:r>
                        <a:rPr lang="en-US" sz="1400" baseline="0" dirty="0" smtClean="0"/>
                        <a:t> Transfer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3272382"/>
                  </a:ext>
                </a:extLst>
              </a:tr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Talisay</a:t>
                      </a:r>
                      <a:r>
                        <a:rPr lang="en-US" sz="1400" dirty="0" smtClean="0"/>
                        <a:t> Cebu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Tabas</a:t>
                      </a:r>
                      <a:r>
                        <a:rPr lang="en-US" sz="1400" dirty="0" smtClean="0"/>
                        <a:t>, Joel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P550,000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 0.00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6569306"/>
                  </a:ext>
                </a:extLst>
              </a:tr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Wil Tower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Olea</a:t>
                      </a:r>
                      <a:r>
                        <a:rPr lang="en-US" sz="1400" dirty="0" smtClean="0"/>
                        <a:t>, Politico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0" dirty="0" smtClean="0"/>
                        <a:t> 0.00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For Transfer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908319"/>
                  </a:ext>
                </a:extLst>
              </a:tr>
              <a:tr h="3477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Ambassador </a:t>
                      </a:r>
                      <a:r>
                        <a:rPr lang="en-US" sz="1400" dirty="0" err="1" smtClean="0"/>
                        <a:t>Appl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Espada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Johnmark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P600,000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P297,060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400" dirty="0" smtClean="0"/>
                        <a:t>50%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On</a:t>
                      </a:r>
                      <a:r>
                        <a:rPr lang="en-US" sz="1400" baseline="0" dirty="0" smtClean="0"/>
                        <a:t> Duty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18083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June 2025 </a:t>
            </a:r>
            <a:r>
              <a:rPr lang="en-US" sz="4000" b="1" dirty="0"/>
              <a:t>S</a:t>
            </a:r>
            <a:r>
              <a:rPr lang="en-US" sz="4000" b="1" dirty="0" smtClean="0"/>
              <a:t>ales Target</a:t>
            </a:r>
            <a:br>
              <a:rPr lang="en-US" sz="4000" b="1" dirty="0" smtClean="0"/>
            </a:br>
            <a:r>
              <a:rPr lang="en-US" sz="4000" b="1" dirty="0" smtClean="0"/>
              <a:t>(Ambassador Appliance)</a:t>
            </a:r>
            <a:endParaRPr lang="en-PH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Month of June Target P600,000.00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P20,000 / day ( 30 Selling days)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Push CREO as 2</a:t>
            </a:r>
            <a:r>
              <a:rPr lang="en-US" b="1" baseline="30000" dirty="0" smtClean="0"/>
              <a:t>nd</a:t>
            </a:r>
            <a:r>
              <a:rPr lang="en-US" b="1" dirty="0" smtClean="0"/>
              <a:t> option in selling avoid affecting market sales of our QUAD Series</a:t>
            </a:r>
          </a:p>
        </p:txBody>
      </p:sp>
    </p:spTree>
    <p:extLst>
      <p:ext uri="{BB962C8B-B14F-4D97-AF65-F5344CB8AC3E}">
        <p14:creationId xmlns="" xmlns:p14="http://schemas.microsoft.com/office/powerpoint/2010/main" val="10440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Demo </a:t>
            </a:r>
            <a:endParaRPr lang="en-P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89340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Demo Scenario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Scenario No. 1 </a:t>
            </a:r>
            <a:r>
              <a:rPr lang="en-US" dirty="0" smtClean="0"/>
              <a:t>– Window Type Inquiry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Scenario No. 2 </a:t>
            </a:r>
            <a:r>
              <a:rPr lang="en-US" dirty="0" smtClean="0"/>
              <a:t>– Wall Mounted Inquiry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Scenario No. 3 </a:t>
            </a:r>
            <a:r>
              <a:rPr lang="en-US" dirty="0" smtClean="0"/>
              <a:t>– Convince Client why </a:t>
            </a:r>
            <a:r>
              <a:rPr lang="en-US" b="1" dirty="0" err="1" smtClean="0"/>
              <a:t>Kolin</a:t>
            </a:r>
            <a:r>
              <a:rPr lang="en-US" dirty="0" smtClean="0"/>
              <a:t> is the Best </a:t>
            </a:r>
          </a:p>
        </p:txBody>
      </p:sp>
    </p:spTree>
    <p:extLst>
      <p:ext uri="{BB962C8B-B14F-4D97-AF65-F5344CB8AC3E}">
        <p14:creationId xmlns="" xmlns:p14="http://schemas.microsoft.com/office/powerpoint/2010/main" val="1929947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593</Words>
  <Application>Microsoft Office PowerPoint</Application>
  <PresentationFormat>Custom</PresentationFormat>
  <Paragraphs>211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Ambassador Appliance &amp;  All Home</vt:lpstr>
      <vt:lpstr>House Rules</vt:lpstr>
      <vt:lpstr>Agenda</vt:lpstr>
      <vt:lpstr>Time Keeping</vt:lpstr>
      <vt:lpstr>Sales Performance May 2025</vt:lpstr>
      <vt:lpstr>Sales Target June 2025</vt:lpstr>
      <vt:lpstr>June 2025 Sales Target (Ambassador Appliance)</vt:lpstr>
      <vt:lpstr>Product Demo </vt:lpstr>
      <vt:lpstr>Product Demo Scenario</vt:lpstr>
      <vt:lpstr>Comprehensive Price List Guide &amp;  P.O. Processes</vt:lpstr>
      <vt:lpstr>Rainy Season Preparation &amp; Strategies</vt:lpstr>
      <vt:lpstr>No Order from Ambassador</vt:lpstr>
      <vt:lpstr>Out of Stocks / Phased Out Model</vt:lpstr>
      <vt:lpstr>GO!   for   G O A L ! ! !</vt:lpstr>
      <vt:lpstr>Let’s DO our Best and GOD will do the Rest.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Mabces Aire Marketing Inc.</dc:title>
  <dc:creator>SAARI</dc:creator>
  <cp:lastModifiedBy>charles</cp:lastModifiedBy>
  <cp:revision>138</cp:revision>
  <dcterms:created xsi:type="dcterms:W3CDTF">2024-03-12T12:18:22Z</dcterms:created>
  <dcterms:modified xsi:type="dcterms:W3CDTF">2025-06-12T23:54:34Z</dcterms:modified>
</cp:coreProperties>
</file>