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4" r:id="rId11"/>
    <p:sldId id="305" r:id="rId12"/>
    <p:sldId id="307" r:id="rId13"/>
    <p:sldId id="298" r:id="rId14"/>
    <p:sldId id="302" r:id="rId15"/>
    <p:sldId id="300" r:id="rId16"/>
  </p:sldIdLst>
  <p:sldSz cx="9144000" cy="5143500" type="screen16x9"/>
  <p:notesSz cx="6858000" cy="9144000"/>
  <p:embeddedFontLst>
    <p:embeddedFont>
      <p:font typeface="Playfair Display Medium" charset="0"/>
      <p:regular r:id="rId18"/>
      <p:bold r:id="rId19"/>
      <p:italic r:id="rId20"/>
      <p:boldItalic r:id="rId21"/>
    </p:embeddedFont>
    <p:embeddedFont>
      <p:font typeface="Playfair Display" charset="0"/>
      <p:regular r:id="rId22"/>
      <p:bold r:id="rId23"/>
      <p:italic r:id="rId24"/>
      <p:boldItalic r:id="rId25"/>
    </p:embeddedFont>
    <p:embeddedFont>
      <p:font typeface="Open Sans" charset="0"/>
      <p:regular r:id="rId26"/>
      <p:bold r:id="rId27"/>
      <p:italic r:id="rId28"/>
      <p:boldItalic r:id="rId29"/>
    </p:embeddedFont>
    <p:embeddedFont>
      <p:font typeface="Arial Black" pitchFamily="34" charset="0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6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err="1" smtClean="0">
                <a:solidFill>
                  <a:srgbClr val="050300"/>
                </a:solidFill>
                <a:cs typeface="Arial" charset="0"/>
              </a:rPr>
              <a:t>Binondo</a:t>
            </a: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 Group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March 12,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2025,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Wednesday</a:t>
            </a:r>
            <a:endParaRPr lang="en-US" dirty="0" smtClean="0">
              <a:solidFill>
                <a:srgbClr val="050300"/>
              </a:solidFill>
              <a:latin typeface="Open Sans"/>
              <a:cs typeface="Arial" charset="0"/>
              <a:sym typeface="Open Sans"/>
            </a:endParaRP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BROCHURES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800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62"/>
            <a:ext cx="8429684" cy="39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BROCHURES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BROCHURES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24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642924"/>
            <a:ext cx="314327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MODEL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800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6"/>
            <a:ext cx="814393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(MAR 10,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2025)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85720" y="928676"/>
          <a:ext cx="8572560" cy="3929092"/>
        </p:xfrm>
        <a:graphic>
          <a:graphicData uri="http://schemas.openxmlformats.org/drawingml/2006/table">
            <a:tbl>
              <a:tblPr/>
              <a:tblGrid>
                <a:gridCol w="4177776"/>
                <a:gridCol w="1443806"/>
                <a:gridCol w="1443806"/>
                <a:gridCol w="1507172"/>
              </a:tblGrid>
              <a:tr h="4152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MARCH 2025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AMBASSADOR GLORIETTA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48,695.00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2,527,390.00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CALOOCAN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699,795.00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BALIWAG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CALOOCAN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14,595.00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2,300,000.00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IMUS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288,760.00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ALABANG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220,165.00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1,300,000.00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533,610.00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1,750,000.00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ORTIGAS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GREENHILLS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883,505.00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3,296,785.00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6,700,000.00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GREENHILLS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2,314,220.00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8,800,000.00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3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10,827,520.00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35,400,000.00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February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2025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5720" y="1000114"/>
          <a:ext cx="8572559" cy="3857656"/>
        </p:xfrm>
        <a:graphic>
          <a:graphicData uri="http://schemas.openxmlformats.org/drawingml/2006/table">
            <a:tbl>
              <a:tblPr/>
              <a:tblGrid>
                <a:gridCol w="3926593"/>
                <a:gridCol w="1456425"/>
                <a:gridCol w="1456425"/>
                <a:gridCol w="1733116"/>
              </a:tblGrid>
              <a:tr h="4077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FEBRUARY 2025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AMBASSADOR GLORIETTA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196,465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8,302,035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5,950,000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CALOOCAN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3,307,175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BALIWAG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497,595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2,200,000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CALOOCAN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55,385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IMUS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57,490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ALABANG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1,038,650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1,300,000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2,942,270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1,650,000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ORTIGAS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2,065,790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2,000,000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GREENHILLS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757,720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BINONDO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10,047,135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6,500,000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GREENHILLS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9,530,990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8,600,000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6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38,798,700.00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34,650,000.00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5720" y="857238"/>
          <a:ext cx="8572560" cy="4071961"/>
        </p:xfrm>
        <a:graphic>
          <a:graphicData uri="http://schemas.openxmlformats.org/drawingml/2006/table">
            <a:tbl>
              <a:tblPr/>
              <a:tblGrid>
                <a:gridCol w="5691227"/>
                <a:gridCol w="2881333"/>
              </a:tblGrid>
              <a:tr h="3151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SALES TARGET FOR MARCH 2025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BRANCH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AMBASSADOR GLORIETTA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BINONDO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6,000,000.00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CALOOCAN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4,000,000.00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FAIR N SQUARE BALIWAG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CALOOCAN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BINONDO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2,300,000.00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J&amp;R IMUS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ALABANG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1,300,000.00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BINONDO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1,750,000.00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ORTIGAS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2,000,000.00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POWERAIRE GREENHILLS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750,000.00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BINONDO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6,700,000.00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WELCOME HOME GREENHILLS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8,800,000.00</a:t>
                      </a:r>
                    </a:p>
                  </a:txBody>
                  <a:tcPr marL="5074" marR="5074" marT="50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14742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74" marR="5074" marT="50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074" marR="5074" marT="5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35,400,000.00</a:t>
                      </a:r>
                    </a:p>
                  </a:txBody>
                  <a:tcPr marL="5074" marR="5074" marT="5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364</Words>
  <PresentationFormat>On-screen Show (16:9)</PresentationFormat>
  <Paragraphs>190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Calibri</vt:lpstr>
      <vt:lpstr>Minimalist German Business Plan by Slidesgo</vt:lpstr>
      <vt:lpstr>Binondo Group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105</cp:revision>
  <dcterms:modified xsi:type="dcterms:W3CDTF">2025-03-10T08:10:40Z</dcterms:modified>
</cp:coreProperties>
</file>