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94" r:id="rId4"/>
    <p:sldId id="259" r:id="rId5"/>
    <p:sldId id="260" r:id="rId6"/>
    <p:sldId id="288" r:id="rId7"/>
    <p:sldId id="295" r:id="rId8"/>
    <p:sldId id="297" r:id="rId9"/>
    <p:sldId id="296" r:id="rId10"/>
    <p:sldId id="305" r:id="rId11"/>
    <p:sldId id="306" r:id="rId12"/>
    <p:sldId id="307" r:id="rId13"/>
    <p:sldId id="298" r:id="rId14"/>
    <p:sldId id="302" r:id="rId15"/>
    <p:sldId id="303" r:id="rId16"/>
    <p:sldId id="300" r:id="rId17"/>
  </p:sldIdLst>
  <p:sldSz cx="9144000" cy="5143500" type="screen16x9"/>
  <p:notesSz cx="6858000" cy="9144000"/>
  <p:embeddedFontLst>
    <p:embeddedFont>
      <p:font typeface="Playfair Display Medium" charset="0"/>
      <p:regular r:id="rId19"/>
      <p:bold r:id="rId20"/>
      <p:italic r:id="rId21"/>
      <p:boldItalic r:id="rId22"/>
    </p:embeddedFont>
    <p:embeddedFont>
      <p:font typeface="Playfair Display" charset="0"/>
      <p:regular r:id="rId23"/>
      <p:bold r:id="rId24"/>
      <p:italic r:id="rId25"/>
      <p:boldItalic r:id="rId26"/>
    </p:embeddedFont>
    <p:embeddedFont>
      <p:font typeface="Open Sans" charset="0"/>
      <p:regular r:id="rId27"/>
      <p:bold r:id="rId28"/>
      <p:italic r:id="rId29"/>
      <p:boldItalic r:id="rId30"/>
    </p:embeddedFont>
    <p:embeddedFont>
      <p:font typeface="Arial Black" pitchFamily="34" charset="0"/>
      <p:bold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F8DFAAD-EB7C-4AD6-9D11-86569C13B8BC}">
  <a:tblStyle styleId="{7F8DFAAD-EB7C-4AD6-9D11-86569C13B8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80" y="3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979;g1bc9485a0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5362" name="Google Shape;980;g1bc9485a043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8674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0722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4505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86;g1bc9485a043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7410" name="Google Shape;987;g1bc9485a043_1_10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0482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2530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457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6626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8674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0722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6626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7405688" y="1195389"/>
            <a:ext cx="3219450" cy="32178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10;p2"/>
          <p:cNvSpPr>
            <a:spLocks noChangeArrowheads="1"/>
          </p:cNvSpPr>
          <p:nvPr/>
        </p:nvSpPr>
        <p:spPr bwMode="auto">
          <a:xfrm>
            <a:off x="947740" y="-760413"/>
            <a:ext cx="1679575" cy="167957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" name="Google Shape;11;p2"/>
          <p:cNvSpPr>
            <a:spLocks noChangeArrowheads="1"/>
          </p:cNvSpPr>
          <p:nvPr/>
        </p:nvSpPr>
        <p:spPr bwMode="auto">
          <a:xfrm>
            <a:off x="-184150" y="658813"/>
            <a:ext cx="1131888" cy="11303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7" name="Google Shape;14;p2"/>
          <p:cNvGrpSpPr>
            <a:grpSpLocks/>
          </p:cNvGrpSpPr>
          <p:nvPr/>
        </p:nvGrpSpPr>
        <p:grpSpPr bwMode="auto">
          <a:xfrm>
            <a:off x="355602" y="2676526"/>
            <a:ext cx="354013" cy="2109788"/>
            <a:chOff x="847075" y="2267575"/>
            <a:chExt cx="260351" cy="1553893"/>
          </a:xfrm>
        </p:grpSpPr>
        <p:sp>
          <p:nvSpPr>
            <p:cNvPr id="8" name="Google Shape;15;p2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1" name="Google Shape;18;p2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9;p2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20;p2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21;p2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22;p2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23;p2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24;p2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25;p2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26;p2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27;p2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28;p2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29;p2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30;p2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31;p2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32;p2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8" name="Google Shape;33;p2"/>
          <p:cNvGrpSpPr>
            <a:grpSpLocks/>
          </p:cNvGrpSpPr>
          <p:nvPr/>
        </p:nvGrpSpPr>
        <p:grpSpPr bwMode="auto">
          <a:xfrm rot="5400000">
            <a:off x="8106569" y="-56356"/>
            <a:ext cx="354012" cy="1117600"/>
            <a:chOff x="7914125" y="539500"/>
            <a:chExt cx="260351" cy="824006"/>
          </a:xfrm>
        </p:grpSpPr>
        <p:sp>
          <p:nvSpPr>
            <p:cNvPr id="29" name="Google Shape;34;p2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35;p2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36;p2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37;p2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38;p2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39;p2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40;p2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41;p2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42;p2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43;p2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9" name="Google Shape;44;p2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0" name="Google Shape;45;p2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46;p2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47;p2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48;p2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44" name="Google Shape;49;p2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Google Shape;50;p2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Google Shape;51;p2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Google Shape;52;p2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42950" y="1313250"/>
            <a:ext cx="5586900" cy="2094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42950" y="3846725"/>
            <a:ext cx="5586900" cy="475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25;p2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926;p2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927;p2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928;p2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929;p2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930;p2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931;p2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932;p2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933;p2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934;p28"/>
          <p:cNvGrpSpPr>
            <a:grpSpLocks/>
          </p:cNvGrpSpPr>
          <p:nvPr/>
        </p:nvGrpSpPr>
        <p:grpSpPr bwMode="auto">
          <a:xfrm>
            <a:off x="222250" y="301626"/>
            <a:ext cx="4330700" cy="134938"/>
            <a:chOff x="483400" y="286571"/>
            <a:chExt cx="4329266" cy="135603"/>
          </a:xfrm>
        </p:grpSpPr>
        <p:sp>
          <p:nvSpPr>
            <p:cNvPr id="12" name="Google Shape;935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936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937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938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939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940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941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942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943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944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945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946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947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948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949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950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951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952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0" name="Google Shape;953;p28"/>
          <p:cNvGrpSpPr>
            <a:grpSpLocks/>
          </p:cNvGrpSpPr>
          <p:nvPr/>
        </p:nvGrpSpPr>
        <p:grpSpPr bwMode="auto">
          <a:xfrm>
            <a:off x="4581527" y="4691063"/>
            <a:ext cx="4329113" cy="134937"/>
            <a:chOff x="483400" y="286571"/>
            <a:chExt cx="4329266" cy="135603"/>
          </a:xfrm>
        </p:grpSpPr>
        <p:sp>
          <p:nvSpPr>
            <p:cNvPr id="31" name="Google Shape;954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955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956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957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958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959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960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61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62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63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64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65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66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7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968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6" name="Google Shape;969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7" name="Google Shape;970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971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3"/>
          <p:cNvSpPr>
            <a:spLocks noChangeArrowheads="1"/>
          </p:cNvSpPr>
          <p:nvPr/>
        </p:nvSpPr>
        <p:spPr bwMode="auto">
          <a:xfrm>
            <a:off x="8202615" y="1687514"/>
            <a:ext cx="1997075" cy="19970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58;p3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59;p3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60;p3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61;p3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62;p3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63;p3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64;p3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65;p3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66;p3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5" name="Google Shape;67;p3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16" name="Google Shape;68;p3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69;p3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70;p3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71;p3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72;p3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73;p3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74;p3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75;p3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76;p3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77;p3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78;p3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79;p3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0;p3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1;p3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2;p3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3;p3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4;p3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5;p3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4" name="Google Shape;86;p3"/>
          <p:cNvGrpSpPr>
            <a:grpSpLocks/>
          </p:cNvGrpSpPr>
          <p:nvPr/>
        </p:nvGrpSpPr>
        <p:grpSpPr bwMode="auto">
          <a:xfrm rot="5400000">
            <a:off x="8030370" y="-23018"/>
            <a:ext cx="354013" cy="1117600"/>
            <a:chOff x="7914125" y="539500"/>
            <a:chExt cx="260351" cy="824006"/>
          </a:xfrm>
        </p:grpSpPr>
        <p:sp>
          <p:nvSpPr>
            <p:cNvPr id="35" name="Google Shape;87;p3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8;p3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9;p3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0;p3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1;p3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2;p3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3;p3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4;p3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5;p3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;p3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"/>
          <p:cNvSpPr>
            <a:spLocks noGrp="1"/>
          </p:cNvSpPr>
          <p:nvPr>
            <p:ph type="pic" idx="3"/>
          </p:nvPr>
        </p:nvSpPr>
        <p:spPr>
          <a:xfrm>
            <a:off x="865625" y="539500"/>
            <a:ext cx="27606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4"/>
          <p:cNvSpPr>
            <a:spLocks noChangeArrowheads="1"/>
          </p:cNvSpPr>
          <p:nvPr/>
        </p:nvSpPr>
        <p:spPr bwMode="auto">
          <a:xfrm>
            <a:off x="8464552" y="539750"/>
            <a:ext cx="1247775" cy="12477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99;p4"/>
          <p:cNvSpPr>
            <a:spLocks noChangeArrowheads="1"/>
          </p:cNvSpPr>
          <p:nvPr/>
        </p:nvSpPr>
        <p:spPr bwMode="auto">
          <a:xfrm>
            <a:off x="-528638" y="3213100"/>
            <a:ext cx="1131888" cy="11318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02;p4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03;p4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104;p4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05;p4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06;p4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107;p4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108;p4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109;p4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110;p4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20000" y="1135025"/>
            <a:ext cx="7704000" cy="435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0;p6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151;p6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152;p6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153;p6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154;p6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155;p6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156;p6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157;p6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158;p6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oogle Shape;159;p6"/>
          <p:cNvGrpSpPr>
            <a:grpSpLocks/>
          </p:cNvGrpSpPr>
          <p:nvPr/>
        </p:nvGrpSpPr>
        <p:grpSpPr bwMode="auto">
          <a:xfrm>
            <a:off x="7148513" y="363539"/>
            <a:ext cx="1617662" cy="352425"/>
            <a:chOff x="7148552" y="362795"/>
            <a:chExt cx="1618014" cy="353428"/>
          </a:xfrm>
        </p:grpSpPr>
        <p:sp>
          <p:nvSpPr>
            <p:cNvPr id="13" name="Google Shape;160;p6"/>
            <p:cNvSpPr>
              <a:spLocks noChangeArrowheads="1"/>
            </p:cNvSpPr>
            <p:nvPr/>
          </p:nvSpPr>
          <p:spPr bwMode="auto">
            <a:xfrm rot="-5400000">
              <a:off x="714855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61;p6"/>
            <p:cNvSpPr>
              <a:spLocks noChangeArrowheads="1"/>
            </p:cNvSpPr>
            <p:nvPr/>
          </p:nvSpPr>
          <p:spPr bwMode="auto">
            <a:xfrm rot="-5400000">
              <a:off x="714855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162;p6"/>
            <p:cNvSpPr>
              <a:spLocks noChangeArrowheads="1"/>
            </p:cNvSpPr>
            <p:nvPr/>
          </p:nvSpPr>
          <p:spPr bwMode="auto">
            <a:xfrm rot="-5400000">
              <a:off x="739431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163;p6"/>
            <p:cNvSpPr>
              <a:spLocks noChangeArrowheads="1"/>
            </p:cNvSpPr>
            <p:nvPr/>
          </p:nvSpPr>
          <p:spPr bwMode="auto">
            <a:xfrm rot="-5400000">
              <a:off x="739431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164;p6"/>
            <p:cNvSpPr>
              <a:spLocks noChangeArrowheads="1"/>
            </p:cNvSpPr>
            <p:nvPr/>
          </p:nvSpPr>
          <p:spPr bwMode="auto">
            <a:xfrm rot="-5400000">
              <a:off x="764007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165;p6"/>
            <p:cNvSpPr>
              <a:spLocks noChangeArrowheads="1"/>
            </p:cNvSpPr>
            <p:nvPr/>
          </p:nvSpPr>
          <p:spPr bwMode="auto">
            <a:xfrm rot="-5400000">
              <a:off x="764007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166;p6"/>
            <p:cNvSpPr>
              <a:spLocks noChangeArrowheads="1"/>
            </p:cNvSpPr>
            <p:nvPr/>
          </p:nvSpPr>
          <p:spPr bwMode="auto">
            <a:xfrm rot="-5400000">
              <a:off x="7887783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167;p6"/>
            <p:cNvSpPr>
              <a:spLocks noChangeArrowheads="1"/>
            </p:cNvSpPr>
            <p:nvPr/>
          </p:nvSpPr>
          <p:spPr bwMode="auto">
            <a:xfrm rot="-5400000">
              <a:off x="7887783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168;p6"/>
            <p:cNvSpPr>
              <a:spLocks noChangeArrowheads="1"/>
            </p:cNvSpPr>
            <p:nvPr/>
          </p:nvSpPr>
          <p:spPr bwMode="auto">
            <a:xfrm rot="-5400000">
              <a:off x="8135511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169;p6"/>
            <p:cNvSpPr>
              <a:spLocks noChangeArrowheads="1"/>
            </p:cNvSpPr>
            <p:nvPr/>
          </p:nvSpPr>
          <p:spPr bwMode="auto">
            <a:xfrm rot="-5400000">
              <a:off x="8135511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170;p6"/>
            <p:cNvSpPr>
              <a:spLocks noChangeArrowheads="1"/>
            </p:cNvSpPr>
            <p:nvPr/>
          </p:nvSpPr>
          <p:spPr bwMode="auto">
            <a:xfrm rot="-5400000">
              <a:off x="8383239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171;p6"/>
            <p:cNvSpPr>
              <a:spLocks noChangeArrowheads="1"/>
            </p:cNvSpPr>
            <p:nvPr/>
          </p:nvSpPr>
          <p:spPr bwMode="auto">
            <a:xfrm rot="-5400000">
              <a:off x="8383239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172;p6"/>
            <p:cNvSpPr>
              <a:spLocks noChangeArrowheads="1"/>
            </p:cNvSpPr>
            <p:nvPr/>
          </p:nvSpPr>
          <p:spPr bwMode="auto">
            <a:xfrm rot="-5400000">
              <a:off x="8630967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173;p6"/>
            <p:cNvSpPr>
              <a:spLocks noChangeArrowheads="1"/>
            </p:cNvSpPr>
            <p:nvPr/>
          </p:nvSpPr>
          <p:spPr bwMode="auto">
            <a:xfrm rot="-5400000">
              <a:off x="8630967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7" name="Google Shape;174;p6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28" name="Google Shape;175;p6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176;p6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177;p6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178;p6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179;p6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180;p6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181;p6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182;p6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183;p6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184;p6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185;p6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186;p6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187;p6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188;p6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189;p6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190;p6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191;p6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192;p6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7"/>
          <p:cNvSpPr>
            <a:spLocks noChangeArrowheads="1"/>
          </p:cNvSpPr>
          <p:nvPr/>
        </p:nvSpPr>
        <p:spPr bwMode="auto">
          <a:xfrm>
            <a:off x="712788" y="4441826"/>
            <a:ext cx="1681162" cy="16811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98;p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99;p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200;p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201;p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202;p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203;p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204;p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205;p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206;p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798250" y="1122825"/>
            <a:ext cx="3496500" cy="572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798250" y="1770925"/>
            <a:ext cx="3496500" cy="234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7"/>
          <p:cNvSpPr>
            <a:spLocks noGrp="1"/>
          </p:cNvSpPr>
          <p:nvPr>
            <p:ph type="pic" idx="2"/>
          </p:nvPr>
        </p:nvSpPr>
        <p:spPr>
          <a:xfrm>
            <a:off x="5316175" y="737850"/>
            <a:ext cx="2851800" cy="36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9;p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10;p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11;p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12;p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13;p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14;p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15;p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16;p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17;p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2;p10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73;p10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74;p10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75;p10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76;p10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77;p10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78;p10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79;p10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80;p10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1" name="Google Shape;271;p10"/>
          <p:cNvSpPr txBox="1">
            <a:spLocks noGrp="1"/>
          </p:cNvSpPr>
          <p:nvPr>
            <p:ph type="title"/>
          </p:nvPr>
        </p:nvSpPr>
        <p:spPr>
          <a:xfrm>
            <a:off x="1261850" y="4014450"/>
            <a:ext cx="66204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5;p2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846;p2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847;p2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848;p2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849;p2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850;p2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851;p2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852;p2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853;p2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854;p27"/>
          <p:cNvGrpSpPr>
            <a:grpSpLocks/>
          </p:cNvGrpSpPr>
          <p:nvPr/>
        </p:nvGrpSpPr>
        <p:grpSpPr bwMode="auto">
          <a:xfrm>
            <a:off x="273052" y="533400"/>
            <a:ext cx="354013" cy="4076700"/>
            <a:chOff x="273482" y="528439"/>
            <a:chExt cx="353452" cy="4075565"/>
          </a:xfrm>
        </p:grpSpPr>
        <p:sp>
          <p:nvSpPr>
            <p:cNvPr id="12" name="Google Shape;855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856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857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858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859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860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861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862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863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864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865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866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867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868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869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870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71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72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73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74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75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76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877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878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79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80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881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882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883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884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885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886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887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888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46" name="Google Shape;889;p27"/>
          <p:cNvGrpSpPr>
            <a:grpSpLocks/>
          </p:cNvGrpSpPr>
          <p:nvPr/>
        </p:nvGrpSpPr>
        <p:grpSpPr bwMode="auto">
          <a:xfrm>
            <a:off x="8499477" y="533400"/>
            <a:ext cx="352425" cy="4076700"/>
            <a:chOff x="273482" y="528439"/>
            <a:chExt cx="353428" cy="4075541"/>
          </a:xfrm>
        </p:grpSpPr>
        <p:sp>
          <p:nvSpPr>
            <p:cNvPr id="47" name="Google Shape;890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891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9" name="Google Shape;892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0" name="Google Shape;893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1" name="Google Shape;894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2" name="Google Shape;895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3" name="Google Shape;896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4" name="Google Shape;897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5" name="Google Shape;898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6" name="Google Shape;899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7" name="Google Shape;900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8" name="Google Shape;901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9" name="Google Shape;902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0" name="Google Shape;903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1" name="Google Shape;904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2" name="Google Shape;905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3" name="Google Shape;906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4" name="Google Shape;907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5" name="Google Shape;908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6" name="Google Shape;909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7" name="Google Shape;910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8" name="Google Shape;911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9" name="Google Shape;912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0" name="Google Shape;913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1" name="Google Shape;914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2" name="Google Shape;915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3" name="Google Shape;916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4" name="Google Shape;917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5" name="Google Shape;918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6" name="Google Shape;919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7" name="Google Shape;920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8" name="Google Shape;921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9" name="Google Shape;922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0" name="Google Shape;923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2790" y="444501"/>
            <a:ext cx="7718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2790" y="1152526"/>
            <a:ext cx="77184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</p:sldLayoutIdLst>
  <p:transition>
    <p:split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982;p32"/>
          <p:cNvSpPr txBox="1">
            <a:spLocks noGrp="1"/>
          </p:cNvSpPr>
          <p:nvPr>
            <p:ph type="ctrTitle"/>
          </p:nvPr>
        </p:nvSpPr>
        <p:spPr>
          <a:xfrm>
            <a:off x="1763713" y="1276350"/>
            <a:ext cx="5586412" cy="2095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Playfair Display"/>
              <a:buNone/>
            </a:pPr>
            <a:r>
              <a:rPr lang="en-PH" sz="5600" dirty="0" smtClean="0">
                <a:solidFill>
                  <a:srgbClr val="050300"/>
                </a:solidFill>
                <a:cs typeface="Arial" charset="0"/>
              </a:rPr>
              <a:t>All </a:t>
            </a:r>
            <a:r>
              <a:rPr lang="en-PH" sz="5600" dirty="0" smtClean="0">
                <a:solidFill>
                  <a:srgbClr val="050300"/>
                </a:solidFill>
                <a:cs typeface="Arial" charset="0"/>
              </a:rPr>
              <a:t>Home &amp; </a:t>
            </a:r>
            <a:r>
              <a:rPr lang="en-PH" sz="5600" dirty="0" err="1" smtClean="0">
                <a:solidFill>
                  <a:srgbClr val="050300"/>
                </a:solidFill>
                <a:cs typeface="Arial" charset="0"/>
              </a:rPr>
              <a:t>Binondo</a:t>
            </a:r>
            <a:r>
              <a:rPr lang="en-PH" sz="5600" dirty="0" smtClean="0">
                <a:solidFill>
                  <a:srgbClr val="050300"/>
                </a:solidFill>
                <a:cs typeface="Arial" charset="0"/>
              </a:rPr>
              <a:t> Group</a:t>
            </a:r>
            <a:r>
              <a:rPr lang="en-US" sz="5600" dirty="0" smtClean="0">
                <a:solidFill>
                  <a:srgbClr val="050300"/>
                </a:solidFill>
                <a:cs typeface="Arial" charset="0"/>
              </a:rPr>
              <a:t/>
            </a:r>
            <a:br>
              <a:rPr lang="en-US" sz="5600" dirty="0" smtClean="0">
                <a:solidFill>
                  <a:srgbClr val="050300"/>
                </a:solidFill>
                <a:cs typeface="Arial" charset="0"/>
              </a:rPr>
            </a:br>
            <a:r>
              <a:rPr lang="en-US" sz="5600" b="1" dirty="0" smtClean="0">
                <a:solidFill>
                  <a:srgbClr val="050300"/>
                </a:solidFill>
                <a:cs typeface="Arial" charset="0"/>
              </a:rPr>
              <a:t>OFFICE DAY</a:t>
            </a:r>
          </a:p>
        </p:txBody>
      </p:sp>
      <p:sp>
        <p:nvSpPr>
          <p:cNvPr id="14338" name="Google Shape;983;p3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Open Sans"/>
              <a:buNone/>
            </a:pP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July 17, 2024, Wednesday</a:t>
            </a:r>
            <a:endParaRPr lang="en-US" dirty="0" smtClean="0">
              <a:solidFill>
                <a:srgbClr val="050300"/>
              </a:solidFill>
              <a:latin typeface="Open Sans"/>
              <a:cs typeface="Arial" charset="0"/>
              <a:sym typeface="Open Sans"/>
            </a:endParaRPr>
          </a:p>
        </p:txBody>
      </p:sp>
      <p:cxnSp>
        <p:nvCxnSpPr>
          <p:cNvPr id="14339" name="Google Shape;984;p32"/>
          <p:cNvCxnSpPr>
            <a:cxnSpLocks noChangeShapeType="1"/>
          </p:cNvCxnSpPr>
          <p:nvPr/>
        </p:nvCxnSpPr>
        <p:spPr bwMode="auto">
          <a:xfrm>
            <a:off x="1576388" y="3654425"/>
            <a:ext cx="615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5604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5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6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7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8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9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0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1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2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3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5603" name="Google Shape;1026;p35"/>
          <p:cNvSpPr txBox="1">
            <a:spLocks/>
          </p:cNvSpPr>
          <p:nvPr/>
        </p:nvSpPr>
        <p:spPr bwMode="auto">
          <a:xfrm>
            <a:off x="142844" y="214296"/>
            <a:ext cx="875033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2500" b="1" dirty="0" err="1" smtClean="0"/>
              <a:t>Binondo</a:t>
            </a:r>
            <a:r>
              <a:rPr lang="en-PH" sz="2500" b="1" dirty="0" smtClean="0"/>
              <a:t> Group Daily </a:t>
            </a:r>
            <a:r>
              <a:rPr lang="en-PH" sz="2500" b="1" dirty="0"/>
              <a:t>Sales Report</a:t>
            </a:r>
            <a:r>
              <a:rPr lang="en-US" sz="25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2500" b="1" dirty="0">
                <a:solidFill>
                  <a:srgbClr val="050300"/>
                </a:solidFill>
                <a:latin typeface="Playfair Display"/>
                <a:sym typeface="Playfair Display"/>
              </a:rPr>
              <a:t>As Of</a:t>
            </a:r>
            <a:r>
              <a:rPr lang="en-US" sz="25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25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(</a:t>
            </a:r>
            <a:r>
              <a:rPr lang="en-US" sz="25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July 10, </a:t>
            </a:r>
            <a:r>
              <a:rPr lang="en-US" sz="25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2024)</a:t>
            </a:r>
            <a:endParaRPr lang="en-US" sz="25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8"/>
            <a:ext cx="871540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7652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3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4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5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6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7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8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9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0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1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7651" name="Google Shape;1026;p35"/>
          <p:cNvSpPr txBox="1">
            <a:spLocks/>
          </p:cNvSpPr>
          <p:nvPr/>
        </p:nvSpPr>
        <p:spPr bwMode="auto">
          <a:xfrm>
            <a:off x="285756" y="268289"/>
            <a:ext cx="84629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 err="1" smtClean="0">
                <a:solidFill>
                  <a:srgbClr val="050300"/>
                </a:solidFill>
                <a:latin typeface="Playfair Display"/>
                <a:sym typeface="Playfair Display"/>
              </a:rPr>
              <a:t>Binondo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 Group June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2024 Sell-out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/>
            </a:r>
            <a:b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857238"/>
            <a:ext cx="87154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9700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1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2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3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4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5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6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7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8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9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9699" name="Google Shape;1026;p35"/>
          <p:cNvSpPr txBox="1">
            <a:spLocks/>
          </p:cNvSpPr>
          <p:nvPr/>
        </p:nvSpPr>
        <p:spPr bwMode="auto">
          <a:xfrm>
            <a:off x="285755" y="268289"/>
            <a:ext cx="86074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Sales Target For The Month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6"/>
            <a:ext cx="8720167" cy="40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3794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ITEMS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24"/>
            <a:ext cx="871543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120833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ITEMS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52450"/>
            <a:ext cx="8572560" cy="43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120833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ITEMS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0048"/>
            <a:ext cx="5214974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026;p35"/>
          <p:cNvSpPr txBox="1">
            <a:spLocks noGrp="1"/>
          </p:cNvSpPr>
          <p:nvPr>
            <p:ph type="title"/>
          </p:nvPr>
        </p:nvSpPr>
        <p:spPr>
          <a:xfrm>
            <a:off x="1692275" y="1995491"/>
            <a:ext cx="5543550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Questions &amp; Concerns</a:t>
            </a:r>
          </a:p>
        </p:txBody>
      </p:sp>
      <p:sp>
        <p:nvSpPr>
          <p:cNvPr id="4403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89"/>
            <a:ext cx="1096962" cy="8207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05</a:t>
            </a:r>
          </a:p>
        </p:txBody>
      </p:sp>
      <p:sp>
        <p:nvSpPr>
          <p:cNvPr id="4403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89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dirty="0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 Medium"/>
              </a:rPr>
              <a:t>HOUSE RULES</a:t>
            </a:r>
          </a:p>
        </p:txBody>
      </p:sp>
      <p:sp>
        <p:nvSpPr>
          <p:cNvPr id="16386" name="Google Shape;990;p33"/>
          <p:cNvSpPr txBox="1">
            <a:spLocks noChangeArrowheads="1"/>
          </p:cNvSpPr>
          <p:nvPr/>
        </p:nvSpPr>
        <p:spPr bwMode="auto">
          <a:xfrm>
            <a:off x="1143006" y="1406528"/>
            <a:ext cx="72866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Maintain Safety Protocols.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Switch phones to silent mode.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Avoid side conversations; listen when someone is talking.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Share your ideas; raise your hand when you want to talk.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Remember and apply all </a:t>
            </a:r>
            <a:r>
              <a:rPr lang="en-US" sz="2000" b="1" dirty="0" err="1">
                <a:solidFill>
                  <a:srgbClr val="191919"/>
                </a:solidFill>
                <a:sym typeface="Playfair Display"/>
              </a:rPr>
              <a:t>learnings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Clean as you go.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95;p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3600" b="1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"/>
              </a:rPr>
              <a:t>AGENDA</a:t>
            </a:r>
          </a:p>
        </p:txBody>
      </p:sp>
      <p:sp>
        <p:nvSpPr>
          <p:cNvPr id="1843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Time Keeping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Sales Performance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Daily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Last Month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Sales Target for the month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Promotions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err="1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Sellout</a:t>
            </a: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 Support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Comprehensive Pricelist</a:t>
            </a:r>
            <a:endParaRPr lang="en-US" sz="2400" b="1" dirty="0" smtClean="0">
              <a:solidFill>
                <a:srgbClr val="050300"/>
              </a:solidFill>
              <a:latin typeface="Arial" charset="0"/>
              <a:cs typeface="Arial" charset="0"/>
              <a:sym typeface="Open San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26;p35"/>
          <p:cNvSpPr txBox="1">
            <a:spLocks noGrp="1"/>
          </p:cNvSpPr>
          <p:nvPr>
            <p:ph type="title"/>
          </p:nvPr>
        </p:nvSpPr>
        <p:spPr>
          <a:xfrm>
            <a:off x="2700338" y="1924050"/>
            <a:ext cx="4895850" cy="1673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Time Keeping</a:t>
            </a: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endParaRPr lang="en-US" smtClean="0">
              <a:solidFill>
                <a:srgbClr val="050300"/>
              </a:solidFill>
              <a:latin typeface="Playfair Display"/>
              <a:cs typeface="Arial" charset="0"/>
              <a:sym typeface="Playfair Display"/>
            </a:endParaRPr>
          </a:p>
        </p:txBody>
      </p:sp>
      <p:sp>
        <p:nvSpPr>
          <p:cNvPr id="19458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91"/>
            <a:ext cx="900112" cy="8413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01</a:t>
            </a:r>
          </a:p>
        </p:txBody>
      </p:sp>
      <p:sp>
        <p:nvSpPr>
          <p:cNvPr id="19459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1506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1508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09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0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1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2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3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4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5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6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7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1507" name="Google Shape;1026;p35"/>
          <p:cNvSpPr txBox="1">
            <a:spLocks/>
          </p:cNvSpPr>
          <p:nvPr/>
        </p:nvSpPr>
        <p:spPr bwMode="auto">
          <a:xfrm>
            <a:off x="755656" y="915991"/>
            <a:ext cx="6784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Playfair Display"/>
                <a:sym typeface="Playfair Display"/>
              </a:rPr>
              <a:t> DTR </a:t>
            </a: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Submission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Unauthorized Absences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Filing of Leaves (deadlines)</a:t>
            </a:r>
            <a: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  <a:t> </a:t>
            </a:r>
            <a:b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chemeClr val="tx1"/>
              </a:solidFill>
              <a:latin typeface="Playfair Display"/>
              <a:sym typeface="Playfair Display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26;p35"/>
          <p:cNvSpPr txBox="1">
            <a:spLocks noGrp="1"/>
          </p:cNvSpPr>
          <p:nvPr>
            <p:ph type="title"/>
          </p:nvPr>
        </p:nvSpPr>
        <p:spPr>
          <a:xfrm>
            <a:off x="2124075" y="1635128"/>
            <a:ext cx="5329238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Sales Performance</a:t>
            </a:r>
          </a:p>
        </p:txBody>
      </p:sp>
      <p:sp>
        <p:nvSpPr>
          <p:cNvPr id="2355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258894" y="195266"/>
            <a:ext cx="954087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02</a:t>
            </a:r>
          </a:p>
        </p:txBody>
      </p:sp>
      <p:sp>
        <p:nvSpPr>
          <p:cNvPr id="2355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560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5604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5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6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7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8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9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0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1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2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3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5603" name="Google Shape;1026;p35"/>
          <p:cNvSpPr txBox="1">
            <a:spLocks/>
          </p:cNvSpPr>
          <p:nvPr/>
        </p:nvSpPr>
        <p:spPr bwMode="auto">
          <a:xfrm>
            <a:off x="142844" y="214296"/>
            <a:ext cx="875033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2500" b="1" dirty="0" smtClean="0"/>
              <a:t>All Home Daily </a:t>
            </a:r>
            <a:r>
              <a:rPr lang="en-PH" sz="2500" b="1" dirty="0"/>
              <a:t>Sales Report</a:t>
            </a:r>
            <a:r>
              <a:rPr lang="en-US" sz="25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2500" b="1" dirty="0">
                <a:solidFill>
                  <a:srgbClr val="050300"/>
                </a:solidFill>
                <a:latin typeface="Playfair Display"/>
                <a:sym typeface="Playfair Display"/>
              </a:rPr>
              <a:t>As Of</a:t>
            </a:r>
            <a:r>
              <a:rPr lang="en-US" sz="25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25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(</a:t>
            </a:r>
            <a:r>
              <a:rPr lang="en-US" sz="25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July 10, </a:t>
            </a:r>
            <a:r>
              <a:rPr lang="en-US" sz="25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2024)</a:t>
            </a:r>
            <a:endParaRPr lang="en-US" sz="25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8"/>
            <a:ext cx="8715436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7650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7652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3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4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5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6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7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8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9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0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1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7651" name="Google Shape;1026;p35"/>
          <p:cNvSpPr txBox="1">
            <a:spLocks/>
          </p:cNvSpPr>
          <p:nvPr/>
        </p:nvSpPr>
        <p:spPr bwMode="auto">
          <a:xfrm>
            <a:off x="285756" y="268289"/>
            <a:ext cx="84629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All Home June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2024 Sell-out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/>
            </a:r>
            <a:b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8"/>
            <a:ext cx="87154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9698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9700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1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2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3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4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5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6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7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8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9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9699" name="Google Shape;1026;p35"/>
          <p:cNvSpPr txBox="1">
            <a:spLocks/>
          </p:cNvSpPr>
          <p:nvPr/>
        </p:nvSpPr>
        <p:spPr bwMode="auto">
          <a:xfrm>
            <a:off x="285755" y="268289"/>
            <a:ext cx="86074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Sales Target For The Month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8"/>
            <a:ext cx="8715436" cy="403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German Business Plan by Slidesgo">
  <a:themeElements>
    <a:clrScheme name="Simple Light">
      <a:dk1>
        <a:srgbClr val="050300"/>
      </a:dk1>
      <a:lt1>
        <a:srgbClr val="FFEFDA"/>
      </a:lt1>
      <a:dk2>
        <a:srgbClr val="F0E872"/>
      </a:dk2>
      <a:lt2>
        <a:srgbClr val="FF502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0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143</Words>
  <PresentationFormat>On-screen Show (16:9)</PresentationFormat>
  <Paragraphs>38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Playfair Display Medium</vt:lpstr>
      <vt:lpstr>Playfair Display</vt:lpstr>
      <vt:lpstr>Open Sans</vt:lpstr>
      <vt:lpstr>Arial Black</vt:lpstr>
      <vt:lpstr>Wingdings</vt:lpstr>
      <vt:lpstr>Nunito Light</vt:lpstr>
      <vt:lpstr>Minimalist German Business Plan by Slidesgo</vt:lpstr>
      <vt:lpstr>All Home &amp; Binondo Group OFFICE DAY</vt:lpstr>
      <vt:lpstr>HOUSE RULES</vt:lpstr>
      <vt:lpstr>AGENDA</vt:lpstr>
      <vt:lpstr>Time Keeping  </vt:lpstr>
      <vt:lpstr>Slide 5</vt:lpstr>
      <vt:lpstr>Sales Performance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Questions &amp; Concerns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ABENSON OFFICE DAY</dc:title>
  <dc:creator>Kristian Solo;Christopher Umali</dc:creator>
  <cp:lastModifiedBy>umali</cp:lastModifiedBy>
  <cp:revision>90</cp:revision>
  <dcterms:modified xsi:type="dcterms:W3CDTF">2024-07-16T16:20:30Z</dcterms:modified>
</cp:coreProperties>
</file>