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8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3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28304"/>
            <a:ext cx="6815669" cy="955965"/>
          </a:xfrm>
        </p:spPr>
        <p:txBody>
          <a:bodyPr/>
          <a:lstStyle/>
          <a:p>
            <a:r>
              <a:rPr lang="en-US" sz="4000" b="1" dirty="0" err="1" smtClean="0"/>
              <a:t>Mabces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Aire</a:t>
            </a:r>
            <a:r>
              <a:rPr lang="en-US" sz="4000" b="1" dirty="0" smtClean="0"/>
              <a:t> Marketing Inc.</a:t>
            </a:r>
            <a:endParaRPr lang="en-PH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Day</a:t>
            </a:r>
          </a:p>
          <a:p>
            <a:r>
              <a:rPr lang="en-US" dirty="0" smtClean="0"/>
              <a:t>Febr</a:t>
            </a:r>
            <a:r>
              <a:rPr lang="en-US" dirty="0" smtClean="0"/>
              <a:t>uary 20, </a:t>
            </a:r>
            <a:r>
              <a:rPr lang="en-US" dirty="0" smtClean="0"/>
              <a:t>2025</a:t>
            </a:r>
          </a:p>
          <a:p>
            <a:r>
              <a:rPr lang="en-US" dirty="0" smtClean="0"/>
              <a:t>Thursday</a:t>
            </a: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320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Dehumidifiers – Waiting for New Model</a:t>
            </a:r>
          </a:p>
          <a:p>
            <a:r>
              <a:rPr lang="en-US" b="1" dirty="0" smtClean="0"/>
              <a:t>5TR Floor Mounted Inverter</a:t>
            </a:r>
          </a:p>
          <a:p>
            <a:r>
              <a:rPr lang="en-US" b="1" dirty="0" smtClean="0"/>
              <a:t>KCF-10SRD – Phased out model (</a:t>
            </a:r>
            <a:r>
              <a:rPr lang="en-US" b="1" dirty="0" smtClean="0"/>
              <a:t>p</a:t>
            </a:r>
            <a:r>
              <a:rPr lang="en-US" b="1" dirty="0" smtClean="0"/>
              <a:t>ush new models)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KPA-150-R15D410 1.5HP Portable Air conditioner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GO!   for   G O A L ! ! 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Mabces</a:t>
            </a:r>
            <a:r>
              <a:rPr lang="en-US" b="1" dirty="0" smtClean="0"/>
              <a:t> </a:t>
            </a:r>
            <a:r>
              <a:rPr lang="en-US" b="1" dirty="0" err="1" smtClean="0"/>
              <a:t>Aire</a:t>
            </a:r>
            <a:r>
              <a:rPr lang="en-US" b="1" dirty="0" smtClean="0"/>
              <a:t> Marketing Inc for 2025 TARGET 5M </a:t>
            </a:r>
          </a:p>
          <a:p>
            <a:r>
              <a:rPr lang="en-US" b="1" dirty="0" smtClean="0"/>
              <a:t>Marlon So will try for 10 Million Sales this 2025 </a:t>
            </a:r>
            <a:endParaRPr lang="en-US" b="1" dirty="0"/>
          </a:p>
          <a:p>
            <a:r>
              <a:rPr lang="en-US" b="1" dirty="0" smtClean="0"/>
              <a:t> To Be The Prestige Club 2025 Awarding Candidate (15million sales)</a:t>
            </a:r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2203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DO our Best and GOD will do the Rest.</a:t>
            </a:r>
            <a:endParaRPr lang="en-PH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1623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Agenda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2378"/>
            <a:ext cx="9601196" cy="347349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Time Keeping</a:t>
            </a:r>
          </a:p>
          <a:p>
            <a:r>
              <a:rPr lang="en-US" sz="1800" b="1" dirty="0" smtClean="0"/>
              <a:t>Sales Performance </a:t>
            </a:r>
            <a:endParaRPr lang="en-US" sz="1800" b="1" i="1" dirty="0" smtClean="0"/>
          </a:p>
          <a:p>
            <a:pPr marL="0" indent="0">
              <a:buNone/>
            </a:pPr>
            <a:r>
              <a:rPr lang="en-US" sz="1800" b="1" i="1" dirty="0" smtClean="0"/>
              <a:t>		</a:t>
            </a:r>
            <a:r>
              <a:rPr lang="en-US" sz="1800" b="1" dirty="0" smtClean="0"/>
              <a:t>January </a:t>
            </a:r>
            <a:r>
              <a:rPr lang="en-US" sz="1800" b="1" dirty="0" smtClean="0"/>
              <a:t>2025 Sales </a:t>
            </a:r>
            <a:r>
              <a:rPr lang="en-US" sz="1800" b="1" dirty="0" smtClean="0"/>
              <a:t>Report</a:t>
            </a:r>
          </a:p>
          <a:p>
            <a:pPr marL="0" indent="0">
              <a:buNone/>
            </a:pPr>
            <a:r>
              <a:rPr lang="en-US" sz="1800" b="1" dirty="0" smtClean="0"/>
              <a:t>	</a:t>
            </a:r>
            <a:r>
              <a:rPr lang="en-US" sz="1800" b="1" dirty="0" smtClean="0"/>
              <a:t>	February 2025 Target</a:t>
            </a:r>
          </a:p>
          <a:p>
            <a:pPr marL="0" indent="0">
              <a:buNone/>
            </a:pPr>
            <a:r>
              <a:rPr lang="en-US" sz="1800" b="1" dirty="0" smtClean="0"/>
              <a:t>New </a:t>
            </a:r>
            <a:r>
              <a:rPr lang="en-US" sz="1800" b="1" dirty="0" smtClean="0"/>
              <a:t>Products CREO Series / Industrial Fans / Air Circulator Price Discussion</a:t>
            </a:r>
          </a:p>
          <a:p>
            <a:r>
              <a:rPr lang="en-US" sz="1800" b="1" dirty="0" smtClean="0"/>
              <a:t>2025 Promotions  DTA ( Sell Out Support / WAC &amp; PAC / Other Products</a:t>
            </a:r>
            <a:r>
              <a:rPr lang="en-US" sz="1800" b="1" dirty="0" smtClean="0"/>
              <a:t>) </a:t>
            </a:r>
          </a:p>
          <a:p>
            <a:r>
              <a:rPr lang="en-US" sz="1800" b="1" dirty="0" smtClean="0"/>
              <a:t>SMI Per Model</a:t>
            </a:r>
            <a:endParaRPr lang="en-US" sz="1800" b="1" dirty="0" smtClean="0"/>
          </a:p>
          <a:p>
            <a:r>
              <a:rPr lang="en-US" sz="1800" b="1" dirty="0" err="1" smtClean="0"/>
              <a:t>Mabces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Aire</a:t>
            </a:r>
            <a:r>
              <a:rPr lang="en-US" sz="1800" b="1" dirty="0" smtClean="0"/>
              <a:t> Marketing </a:t>
            </a:r>
            <a:r>
              <a:rPr lang="en-US" sz="1800" b="1" dirty="0" err="1" smtClean="0"/>
              <a:t>Inc</a:t>
            </a:r>
            <a:r>
              <a:rPr lang="en-US" sz="1800" b="1" dirty="0" smtClean="0"/>
              <a:t>  Comprehensive Price list Guide &amp; P.O. Processes</a:t>
            </a:r>
          </a:p>
          <a:p>
            <a:r>
              <a:rPr lang="en-US" sz="1800" b="1" dirty="0" smtClean="0"/>
              <a:t>Go for G O A L 2025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851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Time Keeping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Daily Time Record (DTR) Submission</a:t>
            </a:r>
          </a:p>
          <a:p>
            <a:r>
              <a:rPr lang="en-US" b="1" dirty="0" smtClean="0"/>
              <a:t>Late/s </a:t>
            </a:r>
          </a:p>
          <a:p>
            <a:r>
              <a:rPr lang="en-US" b="1" dirty="0" smtClean="0"/>
              <a:t>Unauthorized Absences</a:t>
            </a:r>
          </a:p>
          <a:p>
            <a:r>
              <a:rPr lang="en-US" b="1" dirty="0" smtClean="0"/>
              <a:t>Filing of Leave </a:t>
            </a:r>
            <a:endParaRPr lang="en-PH" b="1" dirty="0"/>
          </a:p>
        </p:txBody>
      </p:sp>
    </p:spTree>
    <p:extLst>
      <p:ext uri="{BB962C8B-B14F-4D97-AF65-F5344CB8AC3E}">
        <p14:creationId xmlns="" xmlns:p14="http://schemas.microsoft.com/office/powerpoint/2010/main" val="565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Sales Performance</a:t>
            </a:r>
            <a:br>
              <a:rPr lang="en-US" sz="4800" b="1" dirty="0" smtClean="0"/>
            </a:br>
            <a:r>
              <a:rPr lang="en-US" sz="4800" b="1" dirty="0" smtClean="0"/>
              <a:t>January</a:t>
            </a:r>
            <a:r>
              <a:rPr lang="en-US" sz="4800" b="1" dirty="0" smtClean="0"/>
              <a:t> 2025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Total Sales </a:t>
            </a:r>
            <a:r>
              <a:rPr lang="en-US" b="1" dirty="0" smtClean="0"/>
              <a:t>P448,370.00</a:t>
            </a:r>
            <a:endParaRPr lang="en-US" b="1" dirty="0" smtClean="0"/>
          </a:p>
          <a:p>
            <a:r>
              <a:rPr lang="en-US" b="1" dirty="0" smtClean="0"/>
              <a:t>68.98%</a:t>
            </a:r>
            <a:endParaRPr lang="en-US" b="1" dirty="0" smtClean="0"/>
          </a:p>
          <a:p>
            <a:r>
              <a:rPr lang="en-US" b="1" dirty="0" smtClean="0"/>
              <a:t>Target </a:t>
            </a:r>
            <a:r>
              <a:rPr lang="en-US" b="1" dirty="0" smtClean="0"/>
              <a:t>P650,000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Febr</a:t>
            </a:r>
            <a:r>
              <a:rPr lang="en-US" sz="5400" b="1" dirty="0" smtClean="0"/>
              <a:t>uary </a:t>
            </a:r>
            <a:r>
              <a:rPr lang="en-US" sz="5400" b="1" dirty="0" smtClean="0"/>
              <a:t>2025 </a:t>
            </a:r>
            <a:r>
              <a:rPr lang="en-US" sz="5400" b="1" dirty="0"/>
              <a:t>S</a:t>
            </a:r>
            <a:r>
              <a:rPr lang="en-US" sz="5400" b="1" dirty="0" smtClean="0"/>
              <a:t>ales Target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Month of </a:t>
            </a:r>
            <a:r>
              <a:rPr lang="en-US" b="1" dirty="0" smtClean="0"/>
              <a:t>J</a:t>
            </a:r>
            <a:r>
              <a:rPr lang="en-US" b="1" dirty="0" smtClean="0"/>
              <a:t>anuary </a:t>
            </a:r>
            <a:r>
              <a:rPr lang="en-US" b="1" dirty="0" smtClean="0"/>
              <a:t>Target </a:t>
            </a:r>
            <a:r>
              <a:rPr lang="en-US" b="1" dirty="0" smtClean="0"/>
              <a:t>P700,000.00</a:t>
            </a:r>
            <a:endParaRPr lang="en-US" b="1" dirty="0" smtClean="0"/>
          </a:p>
          <a:p>
            <a:r>
              <a:rPr lang="en-US" b="1" dirty="0" smtClean="0"/>
              <a:t>P29,200 / day (24 Selling days)</a:t>
            </a:r>
            <a:endParaRPr lang="en-US" b="1" dirty="0" smtClean="0"/>
          </a:p>
          <a:p>
            <a:r>
              <a:rPr lang="en-US" b="1" dirty="0" smtClean="0"/>
              <a:t>Try to hit P1,000,000 this </a:t>
            </a:r>
            <a:r>
              <a:rPr lang="en-US" b="1" dirty="0" smtClean="0"/>
              <a:t>Febr</a:t>
            </a:r>
            <a:r>
              <a:rPr lang="en-US" b="1" dirty="0" smtClean="0"/>
              <a:t>uary </a:t>
            </a:r>
            <a:r>
              <a:rPr lang="en-US" b="1" dirty="0" smtClean="0"/>
              <a:t>(More Sales the Easier to Aim for Prestige Award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Will add P202,000 balance deficit of January 2025 target</a:t>
            </a:r>
            <a:endParaRPr lang="en-US" b="1" dirty="0" smtClean="0"/>
          </a:p>
          <a:p>
            <a:r>
              <a:rPr lang="en-US" b="1" dirty="0" smtClean="0"/>
              <a:t>Push CREO as 2</a:t>
            </a:r>
            <a:r>
              <a:rPr lang="en-US" b="1" baseline="30000" dirty="0" smtClean="0"/>
              <a:t>nd</a:t>
            </a:r>
            <a:r>
              <a:rPr lang="en-US" b="1" dirty="0" smtClean="0"/>
              <a:t> option in selling avoid affecting market sales of QUAD Series</a:t>
            </a: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0440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2025 New Products Update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111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December 2024</a:t>
            </a:r>
          </a:p>
          <a:p>
            <a:pPr marL="0" indent="0">
              <a:buNone/>
            </a:pPr>
            <a:r>
              <a:rPr lang="en-US" sz="1800" dirty="0" smtClean="0"/>
              <a:t>	Air Circulators </a:t>
            </a:r>
          </a:p>
          <a:p>
            <a:pPr marL="0" indent="0">
              <a:buNone/>
            </a:pPr>
            <a:r>
              <a:rPr lang="en-US" sz="1800" dirty="0" smtClean="0"/>
              <a:t>	Industrial Fans </a:t>
            </a:r>
          </a:p>
          <a:p>
            <a:r>
              <a:rPr lang="en-US" sz="1800" b="1" dirty="0" smtClean="0"/>
              <a:t>January 2025</a:t>
            </a:r>
          </a:p>
          <a:p>
            <a:pPr marL="0" indent="0">
              <a:buNone/>
            </a:pPr>
            <a:r>
              <a:rPr lang="en-US" sz="1800" dirty="0" smtClean="0"/>
              <a:t>	Window Type Full DC </a:t>
            </a:r>
            <a:r>
              <a:rPr lang="en-US" sz="1800" b="1" dirty="0" smtClean="0"/>
              <a:t>(CREO SERIES) </a:t>
            </a:r>
            <a:r>
              <a:rPr lang="en-US" sz="1800" dirty="0" smtClean="0"/>
              <a:t>no smart controller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Versamatch</a:t>
            </a:r>
            <a:r>
              <a:rPr lang="en-US" sz="1800" dirty="0" smtClean="0"/>
              <a:t> Series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Note : PLEASE NEED TO  PUSH PRODUCTS –  NO P.O FOR MABCES - PERSONAL REF /  INDUSTRIAL FAN AND SHOWCASE CHILLER </a:t>
            </a:r>
          </a:p>
          <a:p>
            <a:pPr marL="0" indent="0">
              <a:buNone/>
            </a:pPr>
            <a:endParaRPr lang="en-PH" sz="1100" dirty="0" smtClean="0"/>
          </a:p>
        </p:txBody>
      </p:sp>
    </p:spTree>
    <p:extLst>
      <p:ext uri="{BB962C8B-B14F-4D97-AF65-F5344CB8AC3E}">
        <p14:creationId xmlns="" xmlns:p14="http://schemas.microsoft.com/office/powerpoint/2010/main" val="1700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Promotions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Sell Out Support (OUTRIGHT)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Full DC Inverter Quad Series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(Compact Series) Manual &amp; Remote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CERTUS Models (Except Flex Match)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Floor Mounted  All Models (Except 10hp)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Air Circulator / Water Dispenser / Air Cooler  </a:t>
            </a:r>
          </a:p>
          <a:p>
            <a:r>
              <a:rPr lang="en-US" sz="1800" b="1" dirty="0" smtClean="0"/>
              <a:t>Sell Out Support &amp; Installation Subsidy (OUTRIGHT)</a:t>
            </a:r>
          </a:p>
          <a:p>
            <a:pPr marL="0" indent="0"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PRIMUS GOLD All Models</a:t>
            </a:r>
          </a:p>
          <a:p>
            <a:endParaRPr lang="en-US" sz="1800" b="1" dirty="0" smtClean="0"/>
          </a:p>
          <a:p>
            <a:pPr marL="0" indent="0">
              <a:buNone/>
            </a:pPr>
            <a:endParaRPr lang="en-PH" sz="1800" dirty="0"/>
          </a:p>
        </p:txBody>
      </p:sp>
    </p:spTree>
    <p:extLst>
      <p:ext uri="{BB962C8B-B14F-4D97-AF65-F5344CB8AC3E}">
        <p14:creationId xmlns="" xmlns:p14="http://schemas.microsoft.com/office/powerpoint/2010/main" val="328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Comprehensive Price List Guide &amp; </a:t>
            </a:r>
            <a:br>
              <a:rPr lang="en-US" b="1" dirty="0" smtClean="0"/>
            </a:br>
            <a:r>
              <a:rPr lang="en-US" b="1" dirty="0" smtClean="0"/>
              <a:t>P.O. Processes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Emailed Copy to </a:t>
            </a:r>
            <a:r>
              <a:rPr lang="en-US" dirty="0" err="1" smtClean="0"/>
              <a:t>Mabces</a:t>
            </a:r>
            <a:r>
              <a:rPr lang="en-US" dirty="0" smtClean="0"/>
              <a:t> </a:t>
            </a:r>
            <a:r>
              <a:rPr lang="en-US" dirty="0" err="1" smtClean="0"/>
              <a:t>Aire</a:t>
            </a:r>
            <a:r>
              <a:rPr lang="en-US" dirty="0" smtClean="0"/>
              <a:t> Marketing Inc. </a:t>
            </a:r>
            <a:r>
              <a:rPr lang="en-PH" dirty="0" smtClean="0"/>
              <a:t>for reference</a:t>
            </a:r>
          </a:p>
          <a:p>
            <a:r>
              <a:rPr lang="en-US" dirty="0" smtClean="0"/>
              <a:t> Always checked correct discounting &amp; what sell out support added for each model ordered. </a:t>
            </a:r>
          </a:p>
          <a:p>
            <a:r>
              <a:rPr lang="en-US" dirty="0" smtClean="0"/>
              <a:t>Always Indicate to Purchase Order complete model / delivery details / 	contact number and person.</a:t>
            </a:r>
          </a:p>
          <a:p>
            <a:r>
              <a:rPr lang="en-US" dirty="0" smtClean="0"/>
              <a:t>Delivery Lead time is 2 to 3 working days  </a:t>
            </a:r>
            <a:r>
              <a:rPr lang="en-US" b="1" dirty="0" smtClean="0"/>
              <a:t>(FREE DELIVERY) </a:t>
            </a:r>
          </a:p>
          <a:p>
            <a:pPr marL="0" indent="0">
              <a:buNone/>
            </a:pPr>
            <a:r>
              <a:rPr lang="en-US" b="1" dirty="0"/>
              <a:t>	N</a:t>
            </a:r>
            <a:r>
              <a:rPr lang="en-US" b="1" dirty="0" smtClean="0"/>
              <a:t>ote : Holidays not Included</a:t>
            </a:r>
          </a:p>
          <a:p>
            <a:r>
              <a:rPr lang="en-US" b="1" dirty="0" smtClean="0"/>
              <a:t>PROCESS OF P.O. CUT OFF 2:00 PM (MON TO FRI) KOLIN MAKATI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68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Order for </a:t>
            </a:r>
            <a:r>
              <a:rPr lang="en-US" dirty="0" err="1" smtClean="0"/>
              <a:t>Mabces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Personal Refrigerators</a:t>
            </a:r>
          </a:p>
          <a:p>
            <a:r>
              <a:rPr lang="en-US" b="1" dirty="0" smtClean="0"/>
              <a:t>Showcase Chillers</a:t>
            </a:r>
          </a:p>
          <a:p>
            <a:r>
              <a:rPr lang="en-US" b="1" dirty="0" smtClean="0"/>
              <a:t>Industrial Fans</a:t>
            </a:r>
          </a:p>
          <a:p>
            <a:r>
              <a:rPr lang="en-US" b="1" dirty="0" err="1" smtClean="0"/>
              <a:t>Creo</a:t>
            </a:r>
            <a:r>
              <a:rPr lang="en-US" b="1" dirty="0" smtClean="0"/>
              <a:t> Series</a:t>
            </a:r>
          </a:p>
          <a:p>
            <a:pPr>
              <a:buNone/>
            </a:pPr>
            <a:r>
              <a:rPr lang="en-US" b="1" dirty="0" smtClean="0"/>
              <a:t>Fast Moving – Water dispenser / Air Circulator / WAC &amp; SAC – </a:t>
            </a:r>
            <a:r>
              <a:rPr lang="en-US" b="1" dirty="0" err="1" smtClean="0"/>
              <a:t>Certus</a:t>
            </a:r>
            <a:r>
              <a:rPr lang="en-US" b="1" dirty="0" smtClean="0"/>
              <a:t> Series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327</TotalTime>
  <Words>261</Words>
  <Application>Microsoft Office PowerPoint</Application>
  <PresentationFormat>Custom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Mabces Aire Marketing Inc.</vt:lpstr>
      <vt:lpstr>Agenda</vt:lpstr>
      <vt:lpstr>Time Keeping</vt:lpstr>
      <vt:lpstr>Sales Performance January 2025</vt:lpstr>
      <vt:lpstr>February 2025 Sales Target</vt:lpstr>
      <vt:lpstr>2025 New Products Update</vt:lpstr>
      <vt:lpstr>Promotions</vt:lpstr>
      <vt:lpstr>Comprehensive Price List Guide &amp;  P.O. Processes</vt:lpstr>
      <vt:lpstr>No Order for Mabces</vt:lpstr>
      <vt:lpstr>Out of Stocks</vt:lpstr>
      <vt:lpstr>GO!   for   G O A L ! ! !</vt:lpstr>
      <vt:lpstr>Let’s DO our Best and GOD will do the Rest.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Mabces Aire Marketing Inc.</dc:title>
  <dc:creator>SAARI</dc:creator>
  <cp:lastModifiedBy>charles</cp:lastModifiedBy>
  <cp:revision>73</cp:revision>
  <dcterms:created xsi:type="dcterms:W3CDTF">2024-03-12T12:18:22Z</dcterms:created>
  <dcterms:modified xsi:type="dcterms:W3CDTF">2025-02-12T05:26:35Z</dcterms:modified>
</cp:coreProperties>
</file>