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70" r:id="rId6"/>
    <p:sldId id="260" r:id="rId7"/>
    <p:sldId id="261" r:id="rId8"/>
    <p:sldId id="262" r:id="rId9"/>
    <p:sldId id="263" r:id="rId10"/>
    <p:sldId id="269" r:id="rId11"/>
    <p:sldId id="268" r:id="rId12"/>
    <p:sldId id="266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-632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2028304"/>
            <a:ext cx="6815669" cy="955965"/>
          </a:xfrm>
        </p:spPr>
        <p:txBody>
          <a:bodyPr/>
          <a:lstStyle/>
          <a:p>
            <a:r>
              <a:rPr lang="en-US" sz="4000" b="1" dirty="0" err="1" smtClean="0"/>
              <a:t>Mabces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Aire</a:t>
            </a:r>
            <a:r>
              <a:rPr lang="en-US" sz="4000" b="1" dirty="0" smtClean="0"/>
              <a:t> Marketing Inc.</a:t>
            </a:r>
            <a:endParaRPr lang="en-PH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Office Day</a:t>
            </a:r>
          </a:p>
          <a:p>
            <a:r>
              <a:rPr lang="en-US" dirty="0" smtClean="0"/>
              <a:t>March 19, 2025</a:t>
            </a:r>
          </a:p>
          <a:p>
            <a:r>
              <a:rPr lang="en-US" dirty="0" smtClean="0"/>
              <a:t>Wednesday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xmlns="" val="3204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Preparation &amp;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Availability of Stocks (</a:t>
            </a:r>
            <a:r>
              <a:rPr lang="en-US" dirty="0" err="1" smtClean="0"/>
              <a:t>Mabces</a:t>
            </a:r>
            <a:r>
              <a:rPr lang="en-US" dirty="0" smtClean="0"/>
              <a:t> Warehouse) </a:t>
            </a:r>
            <a:r>
              <a:rPr lang="en-US" b="1" dirty="0" smtClean="0"/>
              <a:t>WAC / SAC / ESSENTIAL PRODUCTS  Note : More STOCKS More OPPORTUNITY SALES</a:t>
            </a:r>
          </a:p>
          <a:p>
            <a:r>
              <a:rPr lang="en-US" dirty="0" smtClean="0"/>
              <a:t>Posting on Social Media (</a:t>
            </a:r>
            <a:r>
              <a:rPr lang="en-US" dirty="0" err="1" smtClean="0"/>
              <a:t>Facebook</a:t>
            </a:r>
            <a:r>
              <a:rPr lang="en-US" dirty="0" smtClean="0"/>
              <a:t>) – Shared Posts</a:t>
            </a:r>
          </a:p>
          <a:p>
            <a:r>
              <a:rPr lang="en-US" dirty="0" smtClean="0"/>
              <a:t>Online </a:t>
            </a:r>
            <a:r>
              <a:rPr lang="en-US" dirty="0" err="1" smtClean="0"/>
              <a:t>Mabces</a:t>
            </a:r>
            <a:r>
              <a:rPr lang="en-US" dirty="0" smtClean="0"/>
              <a:t> </a:t>
            </a:r>
            <a:r>
              <a:rPr lang="en-US" dirty="0" err="1" smtClean="0"/>
              <a:t>Aire</a:t>
            </a:r>
            <a:r>
              <a:rPr lang="en-US" dirty="0" smtClean="0"/>
              <a:t> Monitoring  </a:t>
            </a:r>
            <a:r>
              <a:rPr lang="en-US" b="1" dirty="0" smtClean="0"/>
              <a:t>(</a:t>
            </a:r>
            <a:r>
              <a:rPr lang="en-US" b="1" dirty="0" err="1" smtClean="0"/>
              <a:t>lazada</a:t>
            </a:r>
            <a:r>
              <a:rPr lang="en-US" b="1" dirty="0" smtClean="0"/>
              <a:t> / </a:t>
            </a:r>
            <a:r>
              <a:rPr lang="en-US" b="1" dirty="0" err="1" smtClean="0"/>
              <a:t>Shopee</a:t>
            </a:r>
            <a:r>
              <a:rPr lang="en-US" b="1" dirty="0" smtClean="0"/>
              <a:t>)</a:t>
            </a:r>
          </a:p>
          <a:p>
            <a:r>
              <a:rPr lang="en-US" dirty="0" smtClean="0"/>
              <a:t>What to Offer ( Cash Discount / Card Straight Payment) / Installment Basis 0% Interest (if any) / Free Delivery for Metro Only</a:t>
            </a:r>
          </a:p>
          <a:p>
            <a:r>
              <a:rPr lang="en-US" dirty="0" smtClean="0"/>
              <a:t>Free Decorative Frames for </a:t>
            </a:r>
            <a:r>
              <a:rPr lang="en-US" b="1" dirty="0" smtClean="0"/>
              <a:t>CREO / QUAD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Order for </a:t>
            </a:r>
            <a:r>
              <a:rPr lang="en-US" dirty="0" err="1" smtClean="0"/>
              <a:t>Mabces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/>
          </a:p>
          <a:p>
            <a:pPr>
              <a:buFontTx/>
              <a:buChar char="-"/>
            </a:pPr>
            <a:r>
              <a:rPr lang="en-US" b="1" dirty="0" smtClean="0"/>
              <a:t>Showcase Chillers (all models)</a:t>
            </a:r>
          </a:p>
          <a:p>
            <a:pPr>
              <a:buFontTx/>
              <a:buChar char="-"/>
            </a:pPr>
            <a:r>
              <a:rPr lang="en-US" b="1" dirty="0" smtClean="0"/>
              <a:t>Industrial Fans</a:t>
            </a:r>
          </a:p>
          <a:p>
            <a:pPr>
              <a:buFontTx/>
              <a:buChar char="-"/>
            </a:pPr>
            <a:r>
              <a:rPr lang="en-US" b="1" dirty="0" smtClean="0"/>
              <a:t>VERSAMATCH Series</a:t>
            </a:r>
          </a:p>
          <a:p>
            <a:pPr>
              <a:buFontTx/>
              <a:buChar char="-"/>
            </a:pPr>
            <a:endParaRPr lang="en-US" b="1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of Stocks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Dehumidifiers – Waiting for New Model</a:t>
            </a:r>
          </a:p>
          <a:p>
            <a:r>
              <a:rPr lang="en-US" b="1" dirty="0" smtClean="0"/>
              <a:t>5TR Floor Mounted Inverter ( 2</a:t>
            </a:r>
            <a:r>
              <a:rPr lang="en-US" b="1" baseline="30000" dirty="0" smtClean="0"/>
              <a:t>nd</a:t>
            </a:r>
            <a:r>
              <a:rPr lang="en-US" b="1" dirty="0" smtClean="0"/>
              <a:t> week of April 2025)</a:t>
            </a:r>
          </a:p>
          <a:p>
            <a:r>
              <a:rPr lang="en-US" b="1" dirty="0" smtClean="0"/>
              <a:t>KCF-10SRD – Phased out model (push new models)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GO!   for   G O A L ! ! !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Mabces</a:t>
            </a:r>
            <a:r>
              <a:rPr lang="en-US" b="1" dirty="0" smtClean="0"/>
              <a:t> </a:t>
            </a:r>
            <a:r>
              <a:rPr lang="en-US" b="1" dirty="0" err="1" smtClean="0"/>
              <a:t>Aire</a:t>
            </a:r>
            <a:r>
              <a:rPr lang="en-US" b="1" dirty="0" smtClean="0"/>
              <a:t> Marketing Inc for 2025 TARGET 5M </a:t>
            </a:r>
          </a:p>
          <a:p>
            <a:r>
              <a:rPr lang="en-US" b="1" dirty="0" smtClean="0"/>
              <a:t>Marlon So will try for 10 Million Sales this 2025 </a:t>
            </a:r>
            <a:endParaRPr lang="en-US" b="1" dirty="0"/>
          </a:p>
          <a:p>
            <a:r>
              <a:rPr lang="en-US" b="1" dirty="0" smtClean="0"/>
              <a:t> To Be The Prestige Club 2025 Awarding Candidate (16 million sales)</a:t>
            </a:r>
          </a:p>
          <a:p>
            <a:pPr marL="0" indent="0">
              <a:buNone/>
            </a:pP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xmlns="" val="22035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Let’s DO our Best and GOD will do the Rest.</a:t>
            </a:r>
            <a:endParaRPr lang="en-PH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xmlns="" val="16233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Agenda</a:t>
            </a:r>
            <a:endParaRPr lang="en-P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02378"/>
            <a:ext cx="9601196" cy="3473490"/>
          </a:xfrm>
        </p:spPr>
        <p:txBody>
          <a:bodyPr>
            <a:normAutofit fontScale="85000" lnSpcReduction="10000"/>
          </a:bodyPr>
          <a:lstStyle/>
          <a:p>
            <a:r>
              <a:rPr lang="en-US" sz="1800" b="1" dirty="0" smtClean="0"/>
              <a:t>Time Keeping</a:t>
            </a:r>
          </a:p>
          <a:p>
            <a:r>
              <a:rPr lang="en-US" sz="1800" b="1" dirty="0" smtClean="0"/>
              <a:t>Sales Performance </a:t>
            </a:r>
            <a:endParaRPr lang="en-US" sz="1800" b="1" i="1" dirty="0" smtClean="0"/>
          </a:p>
          <a:p>
            <a:pPr marL="0" indent="0">
              <a:buNone/>
            </a:pPr>
            <a:r>
              <a:rPr lang="en-US" sz="1800" b="1" i="1" dirty="0" smtClean="0"/>
              <a:t>		</a:t>
            </a:r>
            <a:r>
              <a:rPr lang="en-US" sz="1800" b="1" dirty="0" smtClean="0"/>
              <a:t>February 2025 Sales Report</a:t>
            </a:r>
          </a:p>
          <a:p>
            <a:pPr marL="0" indent="0">
              <a:buNone/>
            </a:pPr>
            <a:r>
              <a:rPr lang="en-US" sz="1800" b="1" dirty="0" smtClean="0"/>
              <a:t>		March 2025 Target</a:t>
            </a:r>
          </a:p>
          <a:p>
            <a:pPr marL="0" indent="0">
              <a:buNone/>
            </a:pPr>
            <a:r>
              <a:rPr lang="en-US" sz="1800" b="1" dirty="0" smtClean="0"/>
              <a:t>New Products CREO Series / Industrial Fans / Air Circulator Price Discussion / 5TR Floor Mounted Inverter</a:t>
            </a:r>
          </a:p>
          <a:p>
            <a:r>
              <a:rPr lang="en-US" sz="1800" b="1" dirty="0" smtClean="0"/>
              <a:t>2025 Promotions  DTA ( Sell Out Support / WAC &amp; PAC / Other Products) </a:t>
            </a:r>
          </a:p>
          <a:p>
            <a:r>
              <a:rPr lang="en-US" sz="1800" b="1" dirty="0" smtClean="0"/>
              <a:t>SMI Per Model (WAC / SAC / PAC)</a:t>
            </a:r>
          </a:p>
          <a:p>
            <a:r>
              <a:rPr lang="en-US" sz="1800" b="1" dirty="0" err="1" smtClean="0"/>
              <a:t>Mabces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Aire</a:t>
            </a:r>
            <a:r>
              <a:rPr lang="en-US" sz="1800" b="1" dirty="0" smtClean="0"/>
              <a:t> Marketing Inc  Comprehensive Price list Guide &amp; P.O. Processes</a:t>
            </a:r>
          </a:p>
          <a:p>
            <a:r>
              <a:rPr lang="en-US" sz="1800" b="1" dirty="0" smtClean="0"/>
              <a:t>SUMMER Preparation &amp; Strategies </a:t>
            </a:r>
          </a:p>
          <a:p>
            <a:r>
              <a:rPr lang="en-US" sz="1800" b="1" dirty="0" smtClean="0"/>
              <a:t>Go for G O A L 2025</a:t>
            </a:r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38514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Time Keeping</a:t>
            </a:r>
            <a:endParaRPr lang="en-P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Daily Time Record (DTR) Submission</a:t>
            </a:r>
          </a:p>
          <a:p>
            <a:r>
              <a:rPr lang="en-US" b="1" dirty="0" smtClean="0"/>
              <a:t>Late/s </a:t>
            </a:r>
          </a:p>
          <a:p>
            <a:r>
              <a:rPr lang="en-US" b="1" dirty="0" smtClean="0"/>
              <a:t>Unauthorized Absences</a:t>
            </a:r>
          </a:p>
          <a:p>
            <a:r>
              <a:rPr lang="en-US" b="1" dirty="0" smtClean="0"/>
              <a:t>Filing of Leave (HRIS)</a:t>
            </a:r>
            <a:endParaRPr lang="en-PH" b="1" dirty="0"/>
          </a:p>
        </p:txBody>
      </p:sp>
    </p:spTree>
    <p:extLst>
      <p:ext uri="{BB962C8B-B14F-4D97-AF65-F5344CB8AC3E}">
        <p14:creationId xmlns:p14="http://schemas.microsoft.com/office/powerpoint/2010/main" xmlns="" val="5658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Sales Performance</a:t>
            </a:r>
            <a:br>
              <a:rPr lang="en-US" sz="4800" b="1" dirty="0" smtClean="0"/>
            </a:br>
            <a:r>
              <a:rPr lang="en-US" sz="4800" b="1" dirty="0" smtClean="0"/>
              <a:t>February 2025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Total Sales P456,385.00</a:t>
            </a:r>
          </a:p>
          <a:p>
            <a:r>
              <a:rPr lang="en-US" b="1" dirty="0" smtClean="0"/>
              <a:t>65.20%</a:t>
            </a:r>
          </a:p>
          <a:p>
            <a:r>
              <a:rPr lang="en-US" b="1" dirty="0" smtClean="0"/>
              <a:t>Target P700,000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Sales Performance Update March 2025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Target P700,000.00</a:t>
            </a:r>
          </a:p>
          <a:p>
            <a:r>
              <a:rPr lang="en-US" b="1" dirty="0" smtClean="0"/>
              <a:t>Actual Sales P316,805.00</a:t>
            </a:r>
          </a:p>
          <a:p>
            <a:r>
              <a:rPr lang="en-US" b="1" dirty="0" smtClean="0"/>
              <a:t>45%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Total Sales From </a:t>
            </a:r>
            <a:r>
              <a:rPr lang="en-US" b="1" dirty="0" err="1" smtClean="0"/>
              <a:t>january</a:t>
            </a:r>
            <a:r>
              <a:rPr lang="en-US" b="1" dirty="0" smtClean="0"/>
              <a:t> to march P1,221,560.00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March 2025 </a:t>
            </a:r>
            <a:r>
              <a:rPr lang="en-US" sz="5400" b="1" dirty="0"/>
              <a:t>S</a:t>
            </a:r>
            <a:r>
              <a:rPr lang="en-US" sz="5400" b="1" dirty="0" smtClean="0"/>
              <a:t>ales Target</a:t>
            </a:r>
            <a:endParaRPr lang="en-P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Month of January Target P700,000.00</a:t>
            </a:r>
          </a:p>
          <a:p>
            <a:r>
              <a:rPr lang="en-US" b="1" dirty="0" smtClean="0"/>
              <a:t>P27,000 / day ( 26 Selling days)</a:t>
            </a:r>
          </a:p>
          <a:p>
            <a:r>
              <a:rPr lang="en-US" b="1" dirty="0" smtClean="0"/>
              <a:t>Try to hit P1,100,000 this March (More Sales -  the Easier to Aim for Prestige Award)</a:t>
            </a:r>
          </a:p>
          <a:p>
            <a:r>
              <a:rPr lang="en-US" b="1" dirty="0" smtClean="0"/>
              <a:t>Will add P446,000 balance deficit of January &amp; February 2025 target</a:t>
            </a:r>
          </a:p>
          <a:p>
            <a:r>
              <a:rPr lang="en-US" b="1" dirty="0" smtClean="0"/>
              <a:t>Push CREO as 2</a:t>
            </a:r>
            <a:r>
              <a:rPr lang="en-US" b="1" baseline="30000" dirty="0" smtClean="0"/>
              <a:t>nd</a:t>
            </a:r>
            <a:r>
              <a:rPr lang="en-US" b="1" dirty="0" smtClean="0"/>
              <a:t> option in selling avoid affecting market sales of QUAD Series</a:t>
            </a:r>
          </a:p>
        </p:txBody>
      </p:sp>
    </p:spTree>
    <p:extLst>
      <p:ext uri="{BB962C8B-B14F-4D97-AF65-F5344CB8AC3E}">
        <p14:creationId xmlns:p14="http://schemas.microsoft.com/office/powerpoint/2010/main" xmlns="" val="10440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2024 &amp; 2025 New Products Update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11112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December 2024</a:t>
            </a:r>
          </a:p>
          <a:p>
            <a:pPr marL="0" indent="0">
              <a:buNone/>
            </a:pPr>
            <a:r>
              <a:rPr lang="en-US" sz="1800" dirty="0" smtClean="0"/>
              <a:t>	Air Circulators </a:t>
            </a:r>
          </a:p>
          <a:p>
            <a:pPr marL="0" indent="0">
              <a:buNone/>
            </a:pPr>
            <a:r>
              <a:rPr lang="en-US" sz="1800" dirty="0" smtClean="0"/>
              <a:t>	Industrial Fans </a:t>
            </a:r>
          </a:p>
          <a:p>
            <a:r>
              <a:rPr lang="en-US" sz="1800" b="1" dirty="0" smtClean="0"/>
              <a:t>January 2025</a:t>
            </a:r>
          </a:p>
          <a:p>
            <a:pPr marL="0" indent="0">
              <a:buNone/>
            </a:pPr>
            <a:r>
              <a:rPr lang="en-US" sz="1800" dirty="0" smtClean="0"/>
              <a:t>	Window Type Full DC </a:t>
            </a:r>
            <a:r>
              <a:rPr lang="en-US" sz="1800" b="1" dirty="0" smtClean="0"/>
              <a:t>(CREO SERIES) </a:t>
            </a:r>
            <a:r>
              <a:rPr lang="en-US" sz="1800" dirty="0" smtClean="0"/>
              <a:t>no smart controller</a:t>
            </a:r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Versamatch</a:t>
            </a:r>
            <a:r>
              <a:rPr lang="en-US" sz="1800" dirty="0" smtClean="0"/>
              <a:t> Series</a:t>
            </a: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Note : PLEASE NEED TO  PUSH PRODUCTS –  NO P.O FOR MABCES - PERSONAL REF AND SHOWCASE CHILLER </a:t>
            </a:r>
          </a:p>
          <a:p>
            <a:pPr marL="0" indent="0">
              <a:buNone/>
            </a:pPr>
            <a:endParaRPr lang="en-PH" sz="1100" dirty="0" smtClean="0"/>
          </a:p>
        </p:txBody>
      </p:sp>
    </p:spTree>
    <p:extLst>
      <p:ext uri="{BB962C8B-B14F-4D97-AF65-F5344CB8AC3E}">
        <p14:creationId xmlns:p14="http://schemas.microsoft.com/office/powerpoint/2010/main" xmlns="" val="17000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Promotions</a:t>
            </a:r>
            <a:endParaRPr lang="en-P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Sell Out Support (OUTRIGHT)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Window Type Full DC Inverter Quad Series 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Window Type (Compact Series) Manual &amp; Remote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CERTUS Models (Except Flex Match) 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Floor Mounted  All Models (Except 10hp) 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Air Circulator / Water Dispenser / Air Cooler  </a:t>
            </a:r>
          </a:p>
          <a:p>
            <a:r>
              <a:rPr lang="en-US" sz="1800" b="1" dirty="0" smtClean="0"/>
              <a:t>Sell Out Support &amp; Installation Subsidy (OUTRIGHT)</a:t>
            </a:r>
          </a:p>
          <a:p>
            <a:pPr marL="0" indent="0">
              <a:buNone/>
            </a:pPr>
            <a:r>
              <a:rPr lang="en-US" sz="1800" b="1" dirty="0" smtClean="0"/>
              <a:t>	</a:t>
            </a:r>
            <a:r>
              <a:rPr lang="en-US" sz="1800" dirty="0" smtClean="0"/>
              <a:t>PRIMUS GOLD All Models</a:t>
            </a:r>
          </a:p>
          <a:p>
            <a:endParaRPr lang="en-US" sz="1800" b="1" dirty="0" smtClean="0"/>
          </a:p>
          <a:p>
            <a:pPr marL="0" indent="0">
              <a:buNone/>
            </a:pPr>
            <a:endParaRPr lang="en-PH" sz="1800" dirty="0"/>
          </a:p>
        </p:txBody>
      </p:sp>
    </p:spTree>
    <p:extLst>
      <p:ext uri="{BB962C8B-B14F-4D97-AF65-F5344CB8AC3E}">
        <p14:creationId xmlns:p14="http://schemas.microsoft.com/office/powerpoint/2010/main" xmlns="" val="32859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Comprehensive Price List Guide &amp; </a:t>
            </a:r>
            <a:br>
              <a:rPr lang="en-US" b="1" dirty="0" smtClean="0"/>
            </a:br>
            <a:r>
              <a:rPr lang="en-US" b="1" dirty="0" smtClean="0"/>
              <a:t>P.O. Processes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Emailed Copy to </a:t>
            </a:r>
            <a:r>
              <a:rPr lang="en-US" dirty="0" err="1" smtClean="0"/>
              <a:t>Mabces</a:t>
            </a:r>
            <a:r>
              <a:rPr lang="en-US" dirty="0" smtClean="0"/>
              <a:t> </a:t>
            </a:r>
            <a:r>
              <a:rPr lang="en-US" dirty="0" err="1" smtClean="0"/>
              <a:t>Aire</a:t>
            </a:r>
            <a:r>
              <a:rPr lang="en-US" dirty="0" smtClean="0"/>
              <a:t> Marketing Inc. </a:t>
            </a:r>
            <a:r>
              <a:rPr lang="en-PH" dirty="0" smtClean="0"/>
              <a:t>for reference</a:t>
            </a:r>
          </a:p>
          <a:p>
            <a:r>
              <a:rPr lang="en-US" dirty="0" smtClean="0"/>
              <a:t> Always checked correct discounting &amp; what sell out support added for each model ordered. </a:t>
            </a:r>
          </a:p>
          <a:p>
            <a:r>
              <a:rPr lang="en-US" dirty="0" smtClean="0"/>
              <a:t>Always Indicate to Purchase Order complete model / delivery details / 	contact number and person. </a:t>
            </a:r>
            <a:r>
              <a:rPr lang="en-US" b="1" dirty="0" smtClean="0"/>
              <a:t>(for direct delivery – Authorization letter)</a:t>
            </a:r>
          </a:p>
          <a:p>
            <a:r>
              <a:rPr lang="en-US" dirty="0" smtClean="0"/>
              <a:t>Delivery Lead time is 2 to 3 working days  </a:t>
            </a:r>
            <a:r>
              <a:rPr lang="en-US" b="1" dirty="0" smtClean="0"/>
              <a:t>(FREE DELIVERY) </a:t>
            </a:r>
          </a:p>
          <a:p>
            <a:pPr marL="0" indent="0">
              <a:buNone/>
            </a:pPr>
            <a:r>
              <a:rPr lang="en-US" b="1" dirty="0"/>
              <a:t>	N</a:t>
            </a:r>
            <a:r>
              <a:rPr lang="en-US" b="1" dirty="0" smtClean="0"/>
              <a:t>ote : Holidays not Included</a:t>
            </a:r>
          </a:p>
          <a:p>
            <a:r>
              <a:rPr lang="en-US" b="1" dirty="0" smtClean="0"/>
              <a:t>PROCESS OF P.O. CUT OFF 2:00 PM (MON TO FRI) KOLIN MAKATI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685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741</TotalTime>
  <Words>354</Words>
  <Application>Microsoft Office PowerPoint</Application>
  <PresentationFormat>Custom</PresentationFormat>
  <Paragraphs>80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Organic</vt:lpstr>
      <vt:lpstr>Mabces Aire Marketing Inc.</vt:lpstr>
      <vt:lpstr>Agenda</vt:lpstr>
      <vt:lpstr>Time Keeping</vt:lpstr>
      <vt:lpstr>Sales Performance February 2025</vt:lpstr>
      <vt:lpstr>Sales Performance Update March 2025</vt:lpstr>
      <vt:lpstr>March 2025 Sales Target</vt:lpstr>
      <vt:lpstr>2024 &amp; 2025 New Products Update</vt:lpstr>
      <vt:lpstr>Promotions</vt:lpstr>
      <vt:lpstr>Comprehensive Price List Guide &amp;  P.O. Processes</vt:lpstr>
      <vt:lpstr>Summer Preparation &amp; Strategies</vt:lpstr>
      <vt:lpstr>No Order for Mabces</vt:lpstr>
      <vt:lpstr>Out of Stocks</vt:lpstr>
      <vt:lpstr>GO!   for   G O A L ! ! !</vt:lpstr>
      <vt:lpstr>Let’s DO our Best and GOD will do the Rest.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Mabces Aire Marketing Inc.</dc:title>
  <dc:creator>SAARI</dc:creator>
  <cp:lastModifiedBy>charles</cp:lastModifiedBy>
  <cp:revision>97</cp:revision>
  <dcterms:created xsi:type="dcterms:W3CDTF">2024-03-12T12:18:22Z</dcterms:created>
  <dcterms:modified xsi:type="dcterms:W3CDTF">2025-03-19T05:10:04Z</dcterms:modified>
</cp:coreProperties>
</file>