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028304"/>
            <a:ext cx="6815669" cy="955965"/>
          </a:xfrm>
        </p:spPr>
        <p:txBody>
          <a:bodyPr/>
          <a:lstStyle/>
          <a:p>
            <a:r>
              <a:rPr lang="en-US" sz="4000" b="1" dirty="0" err="1" smtClean="0"/>
              <a:t>Mabces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Aire</a:t>
            </a:r>
            <a:r>
              <a:rPr lang="en-US" sz="4000" b="1" dirty="0" smtClean="0"/>
              <a:t> Marketing Inc.</a:t>
            </a:r>
            <a:endParaRPr lang="en-PH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Office Day</a:t>
            </a:r>
          </a:p>
          <a:p>
            <a:r>
              <a:rPr lang="en-US" dirty="0" smtClean="0"/>
              <a:t>May 11, 2024</a:t>
            </a:r>
          </a:p>
          <a:p>
            <a:r>
              <a:rPr lang="en-US" dirty="0" smtClean="0"/>
              <a:t>Wednesday</a:t>
            </a:r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3204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GO!   for   G O A L ! ! !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Mabces</a:t>
            </a:r>
            <a:r>
              <a:rPr lang="en-US" b="1" dirty="0" smtClean="0"/>
              <a:t> </a:t>
            </a:r>
            <a:r>
              <a:rPr lang="en-US" b="1" dirty="0" err="1" smtClean="0"/>
              <a:t>Aire</a:t>
            </a:r>
            <a:r>
              <a:rPr lang="en-US" b="1" dirty="0" smtClean="0"/>
              <a:t> Marketing Inc Already Hit  2024 Target  P5,000,000 </a:t>
            </a:r>
          </a:p>
          <a:p>
            <a:r>
              <a:rPr lang="en-US" b="1" dirty="0" smtClean="0"/>
              <a:t>Marlon So will try for 10 Million Sales this 2024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T</a:t>
            </a:r>
            <a:r>
              <a:rPr lang="en-US" b="1" dirty="0" smtClean="0"/>
              <a:t>he Prestige Club 2024 Awarding Candidate (15million sales)</a:t>
            </a:r>
          </a:p>
          <a:p>
            <a:pPr marL="0" indent="0">
              <a:buNone/>
            </a:pPr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22035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DO our Best and GOD will do the Rest.</a:t>
            </a:r>
            <a:endParaRPr lang="en-PH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16233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Agenda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2378"/>
            <a:ext cx="9601196" cy="3473490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Time Keeping</a:t>
            </a:r>
          </a:p>
          <a:p>
            <a:r>
              <a:rPr lang="en-US" sz="1800" b="1" dirty="0" smtClean="0"/>
              <a:t>Sales Performance </a:t>
            </a:r>
          </a:p>
          <a:p>
            <a:pPr marL="0" indent="0">
              <a:buNone/>
            </a:pPr>
            <a:r>
              <a:rPr lang="en-US" sz="1800" b="1" dirty="0" smtClean="0"/>
              <a:t>		Daily Sales Report</a:t>
            </a:r>
          </a:p>
          <a:p>
            <a:pPr marL="0" indent="0">
              <a:buNone/>
            </a:pPr>
            <a:r>
              <a:rPr lang="en-US" sz="1800" b="1" dirty="0" smtClean="0"/>
              <a:t>		August 2024 Sales Report</a:t>
            </a:r>
          </a:p>
          <a:p>
            <a:pPr marL="0" indent="0">
              <a:buNone/>
            </a:pPr>
            <a:r>
              <a:rPr lang="en-US" sz="1800" b="1" dirty="0" smtClean="0"/>
              <a:t>		September 2024 Sales Target</a:t>
            </a:r>
          </a:p>
          <a:p>
            <a:r>
              <a:rPr lang="en-US" sz="1800" b="1" dirty="0" smtClean="0"/>
              <a:t>New Products (Portable </a:t>
            </a:r>
            <a:r>
              <a:rPr lang="en-US" sz="1800" b="1" dirty="0" err="1" smtClean="0"/>
              <a:t>Aircon</a:t>
            </a:r>
            <a:r>
              <a:rPr lang="en-US" sz="1800" b="1" dirty="0" smtClean="0"/>
              <a:t> / Showcase Chiller / Water Dispenser silver)</a:t>
            </a:r>
          </a:p>
          <a:p>
            <a:r>
              <a:rPr lang="en-US" sz="1800" b="1" dirty="0" smtClean="0"/>
              <a:t>Promotions ( Sell Out Support / WAC &amp; PAC / Other Products)</a:t>
            </a:r>
          </a:p>
          <a:p>
            <a:r>
              <a:rPr lang="en-US" sz="1800" b="1" dirty="0" err="1" smtClean="0"/>
              <a:t>Mabces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Aire</a:t>
            </a:r>
            <a:r>
              <a:rPr lang="en-US" sz="1800" b="1" dirty="0" smtClean="0"/>
              <a:t> Marketing </a:t>
            </a:r>
            <a:r>
              <a:rPr lang="en-US" sz="1800" b="1" dirty="0" err="1" smtClean="0"/>
              <a:t>Inc</a:t>
            </a:r>
            <a:r>
              <a:rPr lang="en-US" sz="1800" b="1" dirty="0" smtClean="0"/>
              <a:t>  Comprehensive Price list Guide &amp; P.O. Processes</a:t>
            </a:r>
          </a:p>
          <a:p>
            <a:r>
              <a:rPr lang="en-US" sz="1800" b="1" dirty="0" smtClean="0"/>
              <a:t>Go for G O A L 2024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3851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Time Keeping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Daily Time Record (DTR) Submission</a:t>
            </a:r>
          </a:p>
          <a:p>
            <a:r>
              <a:rPr lang="en-US" b="1" dirty="0" smtClean="0"/>
              <a:t>Unauthorized Absences</a:t>
            </a:r>
          </a:p>
          <a:p>
            <a:r>
              <a:rPr lang="en-US" b="1" dirty="0" smtClean="0"/>
              <a:t>Filing of Leave </a:t>
            </a:r>
            <a:endParaRPr lang="en-PH" b="1" dirty="0"/>
          </a:p>
        </p:txBody>
      </p:sp>
    </p:spTree>
    <p:extLst>
      <p:ext uri="{BB962C8B-B14F-4D97-AF65-F5344CB8AC3E}">
        <p14:creationId xmlns="" xmlns:p14="http://schemas.microsoft.com/office/powerpoint/2010/main" val="5658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Sales Performance </a:t>
            </a:r>
            <a:br>
              <a:rPr lang="en-US" sz="4800" b="1" dirty="0" smtClean="0"/>
            </a:br>
            <a:r>
              <a:rPr lang="en-US" sz="4800" b="1" dirty="0" smtClean="0"/>
              <a:t>August 2024</a:t>
            </a:r>
            <a:endParaRPr lang="en-P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PH" b="1" dirty="0" smtClean="0"/>
              <a:t>Total Sales P561,635</a:t>
            </a:r>
          </a:p>
          <a:p>
            <a:r>
              <a:rPr lang="en-PH" b="1" dirty="0" smtClean="0"/>
              <a:t>71%%</a:t>
            </a:r>
          </a:p>
          <a:p>
            <a:r>
              <a:rPr lang="en-PH" b="1" dirty="0" smtClean="0"/>
              <a:t>Target P750,000</a:t>
            </a:r>
            <a:endParaRPr lang="en-PH" b="1" dirty="0"/>
          </a:p>
        </p:txBody>
      </p:sp>
    </p:spTree>
    <p:extLst>
      <p:ext uri="{BB962C8B-B14F-4D97-AF65-F5344CB8AC3E}">
        <p14:creationId xmlns="" xmlns:p14="http://schemas.microsoft.com/office/powerpoint/2010/main" val="6022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September 2024 </a:t>
            </a:r>
            <a:r>
              <a:rPr lang="en-US" sz="5400" b="1" dirty="0"/>
              <a:t>S</a:t>
            </a:r>
            <a:r>
              <a:rPr lang="en-US" sz="5400" b="1" dirty="0" smtClean="0"/>
              <a:t>ales Target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Month of May Target P750,000.00</a:t>
            </a:r>
          </a:p>
          <a:p>
            <a:r>
              <a:rPr lang="en-US" b="1" dirty="0" smtClean="0"/>
              <a:t>P30,000 / day must hit</a:t>
            </a:r>
          </a:p>
          <a:p>
            <a:r>
              <a:rPr lang="en-US" b="1" dirty="0" smtClean="0"/>
              <a:t>Try to hit </a:t>
            </a:r>
            <a:r>
              <a:rPr lang="en-US" b="1" dirty="0" smtClean="0"/>
              <a:t>P1,000,000 this September </a:t>
            </a:r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0440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2024 New Products Update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1112"/>
          </a:xfrm>
        </p:spPr>
        <p:txBody>
          <a:bodyPr>
            <a:normAutofit fontScale="92500" lnSpcReduction="10000"/>
          </a:bodyPr>
          <a:lstStyle/>
          <a:p>
            <a:r>
              <a:rPr lang="en-US" sz="1200" b="1" dirty="0" smtClean="0"/>
              <a:t>February 2024 </a:t>
            </a:r>
          </a:p>
          <a:p>
            <a:pPr marL="0" indent="0">
              <a:buNone/>
            </a:pPr>
            <a:r>
              <a:rPr lang="en-US" sz="1200" dirty="0" smtClean="0"/>
              <a:t>	Window Type Compact Series (Remote Control)</a:t>
            </a:r>
          </a:p>
          <a:p>
            <a:pPr marL="0" indent="0">
              <a:buNone/>
            </a:pPr>
            <a:r>
              <a:rPr lang="en-US" sz="1200" dirty="0" smtClean="0"/>
              <a:t>	Floor Mounted Inverter 10HP</a:t>
            </a:r>
          </a:p>
          <a:p>
            <a:r>
              <a:rPr lang="en-US" sz="1200" b="1" dirty="0" smtClean="0"/>
              <a:t>March 2024</a:t>
            </a:r>
          </a:p>
          <a:p>
            <a:pPr marL="0" indent="0">
              <a:buNone/>
            </a:pPr>
            <a:r>
              <a:rPr lang="en-US" sz="1200" dirty="0" smtClean="0"/>
              <a:t>	Ceiling Cassette Inverter (4HP &amp; 6HP)</a:t>
            </a:r>
          </a:p>
          <a:p>
            <a:pPr marL="0" indent="0">
              <a:buNone/>
            </a:pPr>
            <a:r>
              <a:rPr lang="en-US" sz="1200" dirty="0" smtClean="0"/>
              <a:t>	Floor/Ceiling Inverter (4HP &amp; 6HP)</a:t>
            </a:r>
          </a:p>
          <a:p>
            <a:r>
              <a:rPr lang="en-US" sz="1200" b="1" dirty="0" smtClean="0"/>
              <a:t>April /May 2024</a:t>
            </a:r>
          </a:p>
          <a:p>
            <a:pPr marL="0" indent="0">
              <a:buNone/>
            </a:pPr>
            <a:r>
              <a:rPr lang="en-US" sz="1200" dirty="0" smtClean="0"/>
              <a:t>	Air Cooler (2 models)</a:t>
            </a:r>
          </a:p>
          <a:p>
            <a:pPr marL="0" indent="0">
              <a:buNone/>
            </a:pPr>
            <a:r>
              <a:rPr lang="en-US" sz="1200" dirty="0"/>
              <a:t>	</a:t>
            </a:r>
            <a:r>
              <a:rPr lang="en-US" sz="1200" dirty="0" smtClean="0"/>
              <a:t>Personal Refrigerator ( 2 models) and Portable Air Conditioners</a:t>
            </a:r>
          </a:p>
          <a:p>
            <a:pPr marL="0" indent="0"/>
            <a:r>
              <a:rPr lang="en-US" sz="1200" b="1" dirty="0" smtClean="0"/>
              <a:t>       July 2024</a:t>
            </a:r>
          </a:p>
          <a:p>
            <a:pPr marL="0" indent="0">
              <a:buNone/>
            </a:pPr>
            <a:r>
              <a:rPr lang="en-US" sz="1200" b="1" dirty="0" smtClean="0"/>
              <a:t>	</a:t>
            </a:r>
            <a:r>
              <a:rPr lang="en-US" sz="1200" dirty="0" smtClean="0"/>
              <a:t>Showcase Chiller (inverter and non inverter</a:t>
            </a:r>
          </a:p>
          <a:p>
            <a:pPr marL="0" indent="0">
              <a:buNone/>
            </a:pPr>
            <a:r>
              <a:rPr lang="en-US" sz="1200" dirty="0" smtClean="0"/>
              <a:t>	Water Dispenser (silver)</a:t>
            </a:r>
          </a:p>
          <a:p>
            <a:pPr marL="0" indent="0">
              <a:buNone/>
            </a:pPr>
            <a:r>
              <a:rPr lang="en-US" sz="1200" dirty="0" smtClean="0"/>
              <a:t>Note : PLEASE PUSH NEW PRODUCTS – POTABLE AIR CON AND SHOWCASE CHILLER</a:t>
            </a:r>
          </a:p>
          <a:p>
            <a:pPr marL="0" indent="0">
              <a:buNone/>
            </a:pPr>
            <a:endParaRPr lang="en-PH" sz="1100" dirty="0" smtClean="0"/>
          </a:p>
        </p:txBody>
      </p:sp>
    </p:spTree>
    <p:extLst>
      <p:ext uri="{BB962C8B-B14F-4D97-AF65-F5344CB8AC3E}">
        <p14:creationId xmlns="" xmlns:p14="http://schemas.microsoft.com/office/powerpoint/2010/main" val="17000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Promotions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Sell Out Support (OUTRIGHT)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Window Type Full DC Inverter Quad Series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Window Type (Compact Series) Manual &amp; Remote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CERTUS Models (Except Flex Match)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Floor Mounted  All Models (Except 10hp)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Air Circulator / Water Dispenser / Air Cooler </a:t>
            </a:r>
          </a:p>
          <a:p>
            <a:r>
              <a:rPr lang="en-US" sz="1800" b="1" dirty="0" smtClean="0"/>
              <a:t>Sell Out Support &amp; Installation Subsidy (OUTRIGHT)</a:t>
            </a:r>
          </a:p>
          <a:p>
            <a:pPr marL="0" indent="0">
              <a:buNone/>
            </a:pPr>
            <a:r>
              <a:rPr lang="en-US" sz="1800" b="1" dirty="0" smtClean="0"/>
              <a:t>	</a:t>
            </a:r>
            <a:r>
              <a:rPr lang="en-US" sz="1800" dirty="0" smtClean="0"/>
              <a:t>PRIMUS GOLD All Models</a:t>
            </a:r>
          </a:p>
          <a:p>
            <a:endParaRPr lang="en-US" sz="1800" b="1" dirty="0" smtClean="0"/>
          </a:p>
          <a:p>
            <a:pPr marL="0" indent="0">
              <a:buNone/>
            </a:pPr>
            <a:endParaRPr lang="en-PH" sz="1800" dirty="0"/>
          </a:p>
        </p:txBody>
      </p:sp>
    </p:spTree>
    <p:extLst>
      <p:ext uri="{BB962C8B-B14F-4D97-AF65-F5344CB8AC3E}">
        <p14:creationId xmlns="" xmlns:p14="http://schemas.microsoft.com/office/powerpoint/2010/main" val="3285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Comprehensive Price List Guide &amp; </a:t>
            </a:r>
            <a:br>
              <a:rPr lang="en-US" b="1" dirty="0" smtClean="0"/>
            </a:br>
            <a:r>
              <a:rPr lang="en-US" b="1" dirty="0" smtClean="0"/>
              <a:t>P.O. Processes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Emailed Copy to </a:t>
            </a:r>
            <a:r>
              <a:rPr lang="en-US" dirty="0" err="1" smtClean="0"/>
              <a:t>Mabces</a:t>
            </a:r>
            <a:r>
              <a:rPr lang="en-US" dirty="0" smtClean="0"/>
              <a:t> </a:t>
            </a:r>
            <a:r>
              <a:rPr lang="en-US" dirty="0" err="1" smtClean="0"/>
              <a:t>Aire</a:t>
            </a:r>
            <a:r>
              <a:rPr lang="en-US" dirty="0" smtClean="0"/>
              <a:t> Marketing Inc. </a:t>
            </a:r>
            <a:r>
              <a:rPr lang="en-PH" dirty="0" smtClean="0"/>
              <a:t>for reference</a:t>
            </a:r>
          </a:p>
          <a:p>
            <a:r>
              <a:rPr lang="en-US" dirty="0" smtClean="0"/>
              <a:t> Always checked correct discounting &amp; what sell out support added for each model ordered.</a:t>
            </a:r>
          </a:p>
          <a:p>
            <a:r>
              <a:rPr lang="en-US" dirty="0" smtClean="0"/>
              <a:t>Always Indicate to Purchase Order complete model / delivery details / 	contact number and person.</a:t>
            </a:r>
          </a:p>
          <a:p>
            <a:r>
              <a:rPr lang="en-US" dirty="0" smtClean="0"/>
              <a:t>Delivery Lead time is 2 to 3 working days  </a:t>
            </a:r>
            <a:r>
              <a:rPr lang="en-US" b="1" dirty="0" smtClean="0"/>
              <a:t>(FREE DELIVERY) </a:t>
            </a:r>
          </a:p>
          <a:p>
            <a:pPr marL="0" indent="0">
              <a:buNone/>
            </a:pPr>
            <a:r>
              <a:rPr lang="en-US" b="1" dirty="0"/>
              <a:t>	N</a:t>
            </a:r>
            <a:r>
              <a:rPr lang="en-US" b="1" dirty="0" smtClean="0"/>
              <a:t>ote : Holidays not Included</a:t>
            </a:r>
          </a:p>
          <a:p>
            <a:r>
              <a:rPr lang="en-US" b="1" dirty="0" smtClean="0"/>
              <a:t>P.O. CUT OFF 2:00 PM (MON TO FRI)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68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Stocks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KAG-250WCINV</a:t>
            </a:r>
          </a:p>
          <a:p>
            <a:r>
              <a:rPr lang="en-US" b="1" dirty="0" smtClean="0"/>
              <a:t>KAG-200WCINV (Incoming 2,000 units Sept. 09, 2024 (PORT)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Note : </a:t>
            </a:r>
            <a:r>
              <a:rPr lang="en-US" b="1" dirty="0" smtClean="0"/>
              <a:t>Please OFFER &amp; PUSH </a:t>
            </a:r>
            <a:r>
              <a:rPr lang="en-US" b="1" dirty="0" smtClean="0"/>
              <a:t>Showcase Chiller / Portable </a:t>
            </a:r>
            <a:r>
              <a:rPr lang="en-US" b="1" dirty="0" err="1" smtClean="0"/>
              <a:t>Aircon</a:t>
            </a:r>
            <a:r>
              <a:rPr lang="en-US" b="1" dirty="0" smtClean="0"/>
              <a:t>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190</TotalTime>
  <Words>195</Words>
  <Application>Microsoft Office PowerPoint</Application>
  <PresentationFormat>Custom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Mabces Aire Marketing Inc.</vt:lpstr>
      <vt:lpstr>Agenda</vt:lpstr>
      <vt:lpstr>Time Keeping</vt:lpstr>
      <vt:lpstr>Sales Performance  August 2024</vt:lpstr>
      <vt:lpstr>September 2024 Sales Target</vt:lpstr>
      <vt:lpstr>2024 New Products Update</vt:lpstr>
      <vt:lpstr>Promotions</vt:lpstr>
      <vt:lpstr>Comprehensive Price List Guide &amp;  P.O. Processes</vt:lpstr>
      <vt:lpstr>Out of Stocks</vt:lpstr>
      <vt:lpstr>GO!   for   G O A L ! ! !</vt:lpstr>
      <vt:lpstr>Let’s DO our Best and GOD will do the Rest.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Mabces Aire Marketing Inc.</dc:title>
  <dc:creator>SAARI</dc:creator>
  <cp:lastModifiedBy>charles</cp:lastModifiedBy>
  <cp:revision>41</cp:revision>
  <dcterms:created xsi:type="dcterms:W3CDTF">2024-03-12T12:18:22Z</dcterms:created>
  <dcterms:modified xsi:type="dcterms:W3CDTF">2024-09-06T00:14:02Z</dcterms:modified>
</cp:coreProperties>
</file>