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8304"/>
            <a:ext cx="6815669" cy="955965"/>
          </a:xfrm>
        </p:spPr>
        <p:txBody>
          <a:bodyPr/>
          <a:lstStyle/>
          <a:p>
            <a:r>
              <a:rPr lang="en-US" sz="4000" b="1" dirty="0" err="1" smtClean="0"/>
              <a:t>Mabces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Aire</a:t>
            </a:r>
            <a:r>
              <a:rPr lang="en-US" sz="4000" b="1" dirty="0" smtClean="0"/>
              <a:t> Marketing Inc.</a:t>
            </a:r>
            <a:endParaRPr lang="en-PH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Office Day</a:t>
            </a:r>
          </a:p>
          <a:p>
            <a:r>
              <a:rPr lang="en-US" dirty="0" smtClean="0"/>
              <a:t>May 21, </a:t>
            </a:r>
            <a:r>
              <a:rPr lang="en-US" dirty="0" smtClean="0"/>
              <a:t>2024</a:t>
            </a:r>
          </a:p>
          <a:p>
            <a:r>
              <a:rPr lang="en-US" dirty="0" smtClean="0"/>
              <a:t>Tuesday</a:t>
            </a: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320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GO!   for   G O A L ! ! 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Mabces</a:t>
            </a:r>
            <a:r>
              <a:rPr lang="en-US" b="1" dirty="0" smtClean="0"/>
              <a:t> </a:t>
            </a:r>
            <a:r>
              <a:rPr lang="en-US" b="1" dirty="0" err="1" smtClean="0"/>
              <a:t>Aire</a:t>
            </a:r>
            <a:r>
              <a:rPr lang="en-US" b="1" dirty="0" smtClean="0"/>
              <a:t> Marketing </a:t>
            </a:r>
            <a:r>
              <a:rPr lang="en-US" b="1" dirty="0" err="1" smtClean="0"/>
              <a:t>Inc</a:t>
            </a:r>
            <a:r>
              <a:rPr lang="en-US" b="1" dirty="0" smtClean="0"/>
              <a:t>  Must Hit  2024 Target  P5,000,000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 </a:t>
            </a:r>
            <a:r>
              <a:rPr lang="en-US" b="1" dirty="0"/>
              <a:t>T</a:t>
            </a:r>
            <a:r>
              <a:rPr lang="en-US" b="1" dirty="0" smtClean="0"/>
              <a:t>he Prestige Club 2024 Awarding </a:t>
            </a:r>
            <a:r>
              <a:rPr lang="en-US" b="1" dirty="0" smtClean="0"/>
              <a:t>Candidate (15million sales)</a:t>
            </a:r>
            <a:endParaRPr lang="en-US" b="1" dirty="0" smtClean="0"/>
          </a:p>
          <a:p>
            <a:pPr marL="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22035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DO our Best and GOD will do the Rest.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="" xmlns:p14="http://schemas.microsoft.com/office/powerpoint/2010/main" val="16233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Agenda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2378"/>
            <a:ext cx="9601196" cy="347349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/>
              <a:t>Time Keeping</a:t>
            </a:r>
          </a:p>
          <a:p>
            <a:r>
              <a:rPr lang="en-US" sz="1800" b="1" dirty="0" smtClean="0"/>
              <a:t>Sales Performance </a:t>
            </a:r>
          </a:p>
          <a:p>
            <a:pPr marL="0" indent="0">
              <a:buNone/>
            </a:pPr>
            <a:r>
              <a:rPr lang="en-US" sz="1800" b="1" dirty="0" smtClean="0"/>
              <a:t>		Daily Sales Report</a:t>
            </a:r>
          </a:p>
          <a:p>
            <a:pPr marL="0" indent="0">
              <a:buNone/>
            </a:pPr>
            <a:r>
              <a:rPr lang="en-US" sz="1800" b="1" dirty="0" smtClean="0"/>
              <a:t>		</a:t>
            </a:r>
            <a:r>
              <a:rPr lang="en-US" sz="1800" b="1" dirty="0" smtClean="0"/>
              <a:t>April</a:t>
            </a:r>
            <a:r>
              <a:rPr lang="en-US" sz="1800" b="1" dirty="0" smtClean="0"/>
              <a:t> </a:t>
            </a:r>
            <a:r>
              <a:rPr lang="en-US" sz="1800" b="1" dirty="0" smtClean="0"/>
              <a:t>2024 Sales Report</a:t>
            </a:r>
          </a:p>
          <a:p>
            <a:pPr marL="0" indent="0">
              <a:buNone/>
            </a:pPr>
            <a:r>
              <a:rPr lang="en-US" sz="1800" b="1" dirty="0" smtClean="0"/>
              <a:t>		</a:t>
            </a:r>
            <a:r>
              <a:rPr lang="en-US" sz="1800" b="1" dirty="0" smtClean="0"/>
              <a:t>May</a:t>
            </a:r>
            <a:r>
              <a:rPr lang="en-US" sz="1800" b="1" dirty="0" smtClean="0"/>
              <a:t> </a:t>
            </a:r>
            <a:r>
              <a:rPr lang="en-US" sz="1800" b="1" dirty="0" smtClean="0"/>
              <a:t>2024 Sales Target</a:t>
            </a:r>
          </a:p>
          <a:p>
            <a:r>
              <a:rPr lang="en-US" sz="1800" b="1" dirty="0" smtClean="0"/>
              <a:t>New Products (February to April 2024)</a:t>
            </a:r>
          </a:p>
          <a:p>
            <a:r>
              <a:rPr lang="en-US" sz="1800" b="1" dirty="0" smtClean="0"/>
              <a:t>Promotions ( Sell Out Support / WAC &amp; PAC / Other Products)</a:t>
            </a:r>
          </a:p>
          <a:p>
            <a:r>
              <a:rPr lang="en-US" sz="1800" b="1" dirty="0" err="1" smtClean="0"/>
              <a:t>Mabces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Aire</a:t>
            </a:r>
            <a:r>
              <a:rPr lang="en-US" sz="1800" b="1" dirty="0" smtClean="0"/>
              <a:t> Marketing </a:t>
            </a:r>
            <a:r>
              <a:rPr lang="en-US" sz="1800" b="1" dirty="0" err="1" smtClean="0"/>
              <a:t>Inc</a:t>
            </a:r>
            <a:r>
              <a:rPr lang="en-US" sz="1800" b="1" dirty="0" smtClean="0"/>
              <a:t>  Comprehensive Price list Guide &amp; P.O. Processes</a:t>
            </a:r>
          </a:p>
          <a:p>
            <a:r>
              <a:rPr lang="en-US" sz="1800" b="1" dirty="0" smtClean="0"/>
              <a:t>Go for G O A L 2024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851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Time Keeping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Daily Time Record (DTR) Submission</a:t>
            </a:r>
          </a:p>
          <a:p>
            <a:r>
              <a:rPr lang="en-US" b="1" dirty="0" smtClean="0"/>
              <a:t>Unauthorized Absences</a:t>
            </a:r>
          </a:p>
          <a:p>
            <a:r>
              <a:rPr lang="en-US" b="1" dirty="0" smtClean="0"/>
              <a:t>Filing of Leave 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565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Sales Performance </a:t>
            </a:r>
            <a:br>
              <a:rPr lang="en-US" sz="4800" b="1" dirty="0" smtClean="0"/>
            </a:br>
            <a:r>
              <a:rPr lang="en-US" sz="4800" b="1" dirty="0" smtClean="0"/>
              <a:t>April</a:t>
            </a:r>
            <a:r>
              <a:rPr lang="en-US" sz="4800" b="1" dirty="0" smtClean="0"/>
              <a:t> </a:t>
            </a:r>
            <a:r>
              <a:rPr lang="en-US" sz="4800" b="1" dirty="0" smtClean="0"/>
              <a:t>2024</a:t>
            </a:r>
            <a:endParaRPr lang="en-P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PH" b="1" dirty="0" smtClean="0"/>
              <a:t>Total Sales </a:t>
            </a:r>
            <a:r>
              <a:rPr lang="en-PH" b="1" dirty="0" smtClean="0"/>
              <a:t>P1,696,810</a:t>
            </a:r>
            <a:endParaRPr lang="en-PH" b="1" dirty="0" smtClean="0"/>
          </a:p>
          <a:p>
            <a:r>
              <a:rPr lang="en-PH" b="1" dirty="0" smtClean="0"/>
              <a:t>242</a:t>
            </a:r>
            <a:r>
              <a:rPr lang="en-PH" b="1" dirty="0" smtClean="0"/>
              <a:t>%</a:t>
            </a:r>
            <a:endParaRPr lang="en-PH" b="1" dirty="0" smtClean="0"/>
          </a:p>
          <a:p>
            <a:r>
              <a:rPr lang="en-PH" b="1" dirty="0" smtClean="0"/>
              <a:t>Target </a:t>
            </a:r>
            <a:r>
              <a:rPr lang="en-PH" b="1" dirty="0" smtClean="0"/>
              <a:t>P700,000</a:t>
            </a: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602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May</a:t>
            </a:r>
            <a:r>
              <a:rPr lang="en-US" sz="5400" b="1" dirty="0" smtClean="0"/>
              <a:t> </a:t>
            </a:r>
            <a:r>
              <a:rPr lang="en-US" sz="5400" b="1" dirty="0" smtClean="0"/>
              <a:t>2024 </a:t>
            </a:r>
            <a:r>
              <a:rPr lang="en-US" sz="5400" b="1" dirty="0"/>
              <a:t>S</a:t>
            </a:r>
            <a:r>
              <a:rPr lang="en-US" sz="5400" b="1" dirty="0" smtClean="0"/>
              <a:t>ales Target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 of </a:t>
            </a:r>
            <a:r>
              <a:rPr lang="en-US" dirty="0" smtClean="0"/>
              <a:t>May </a:t>
            </a:r>
            <a:r>
              <a:rPr lang="en-US" dirty="0" smtClean="0"/>
              <a:t>Target </a:t>
            </a:r>
            <a:r>
              <a:rPr lang="en-US" b="1" dirty="0" smtClean="0"/>
              <a:t>P700,000.00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Actual Sales P845,165.00 (121%) – Try to Hit P1,500,000.00</a:t>
            </a:r>
            <a:endParaRPr lang="en-US" b="1" dirty="0" smtClean="0"/>
          </a:p>
          <a:p>
            <a:pPr marL="0" indent="0">
              <a:buNone/>
            </a:pPr>
            <a:endParaRPr lang="en-PH" b="1" dirty="0"/>
          </a:p>
        </p:txBody>
      </p:sp>
    </p:spTree>
    <p:extLst>
      <p:ext uri="{BB962C8B-B14F-4D97-AF65-F5344CB8AC3E}">
        <p14:creationId xmlns="" xmlns:p14="http://schemas.microsoft.com/office/powerpoint/2010/main" val="10440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New Products Update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1112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February 2024 </a:t>
            </a:r>
          </a:p>
          <a:p>
            <a:pPr marL="0" indent="0">
              <a:buNone/>
            </a:pPr>
            <a:r>
              <a:rPr lang="en-US" sz="1600" dirty="0" smtClean="0"/>
              <a:t>	Window Type Compact Series (Remote Control)</a:t>
            </a:r>
          </a:p>
          <a:p>
            <a:pPr marL="0" indent="0">
              <a:buNone/>
            </a:pPr>
            <a:r>
              <a:rPr lang="en-US" sz="1600" dirty="0" smtClean="0"/>
              <a:t>	Floor Mounted Inverter 10HP</a:t>
            </a:r>
          </a:p>
          <a:p>
            <a:r>
              <a:rPr lang="en-US" sz="1600" b="1" dirty="0" smtClean="0"/>
              <a:t>March 2024</a:t>
            </a:r>
          </a:p>
          <a:p>
            <a:pPr marL="0" indent="0">
              <a:buNone/>
            </a:pPr>
            <a:r>
              <a:rPr lang="en-US" sz="1600" dirty="0" smtClean="0"/>
              <a:t>	Ceiling Cassette Inverter (4HP &amp; 6HP)</a:t>
            </a:r>
          </a:p>
          <a:p>
            <a:pPr marL="0" indent="0">
              <a:buNone/>
            </a:pPr>
            <a:r>
              <a:rPr lang="en-US" sz="1600" dirty="0" smtClean="0"/>
              <a:t>	Floor/Ceiling Inverter (4HP &amp; 6HP)</a:t>
            </a:r>
          </a:p>
          <a:p>
            <a:r>
              <a:rPr lang="en-US" sz="1600" b="1" dirty="0" smtClean="0"/>
              <a:t>April or May 2024</a:t>
            </a:r>
          </a:p>
          <a:p>
            <a:pPr marL="0" indent="0">
              <a:buNone/>
            </a:pPr>
            <a:r>
              <a:rPr lang="en-US" sz="1600" dirty="0" smtClean="0"/>
              <a:t>	Air Cooler (2 models)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Personal Refrigerator ( 2 models)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Portable Air condition (1HP &amp; 1.5HP)</a:t>
            </a:r>
            <a:endParaRPr lang="en-PH" sz="1600" dirty="0"/>
          </a:p>
        </p:txBody>
      </p:sp>
    </p:spTree>
    <p:extLst>
      <p:ext uri="{BB962C8B-B14F-4D97-AF65-F5344CB8AC3E}">
        <p14:creationId xmlns="" xmlns:p14="http://schemas.microsoft.com/office/powerpoint/2010/main" val="1700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Promotions</a:t>
            </a:r>
            <a:endParaRPr lang="en-PH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Sell Out Support (OUTRIGHT)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Full DC Inverter Quad Series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Window Type (Compact Series) Manual &amp; Remote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CERTUS Models (Except Flex Match)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Floor Mounted  All Models (Except 10hp)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Air Circulator / Water Dispenser / Air Cooler </a:t>
            </a:r>
          </a:p>
          <a:p>
            <a:r>
              <a:rPr lang="en-US" sz="1800" b="1" dirty="0" smtClean="0"/>
              <a:t>Sell Out Support &amp; Installation Subsidy (OUTRIGHT)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dirty="0" smtClean="0"/>
              <a:t>PRIMUS GOLD All Models</a:t>
            </a:r>
          </a:p>
          <a:p>
            <a:endParaRPr lang="en-US" sz="1800" b="1" dirty="0" smtClean="0"/>
          </a:p>
          <a:p>
            <a:pPr marL="0" indent="0">
              <a:buNone/>
            </a:pPr>
            <a:endParaRPr lang="en-PH" sz="1800" dirty="0"/>
          </a:p>
        </p:txBody>
      </p:sp>
    </p:spTree>
    <p:extLst>
      <p:ext uri="{BB962C8B-B14F-4D97-AF65-F5344CB8AC3E}">
        <p14:creationId xmlns="" xmlns:p14="http://schemas.microsoft.com/office/powerpoint/2010/main" val="3285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Comprehensive Price List Guide &amp; </a:t>
            </a:r>
            <a:br>
              <a:rPr lang="en-US" b="1" dirty="0" smtClean="0"/>
            </a:br>
            <a:r>
              <a:rPr lang="en-US" b="1" dirty="0" smtClean="0"/>
              <a:t>P.O. Processes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Emailed Copy to </a:t>
            </a:r>
            <a:r>
              <a:rPr lang="en-US" dirty="0" err="1" smtClean="0"/>
              <a:t>Mabces</a:t>
            </a:r>
            <a:r>
              <a:rPr lang="en-US" dirty="0" smtClean="0"/>
              <a:t> </a:t>
            </a:r>
            <a:r>
              <a:rPr lang="en-US" dirty="0" err="1" smtClean="0"/>
              <a:t>Aire</a:t>
            </a:r>
            <a:r>
              <a:rPr lang="en-US" dirty="0" smtClean="0"/>
              <a:t> Marketing Inc. </a:t>
            </a:r>
            <a:r>
              <a:rPr lang="en-PH" dirty="0" smtClean="0"/>
              <a:t>for reference</a:t>
            </a:r>
          </a:p>
          <a:p>
            <a:r>
              <a:rPr lang="en-US" dirty="0" smtClean="0"/>
              <a:t> Always checked correct discounting &amp; what sell out support added for each model ordered.</a:t>
            </a:r>
          </a:p>
          <a:p>
            <a:r>
              <a:rPr lang="en-US" dirty="0" smtClean="0"/>
              <a:t>Always Indicate to Purchase Order complete model / delivery details / 	contact number and person.</a:t>
            </a:r>
          </a:p>
          <a:p>
            <a:r>
              <a:rPr lang="en-US" dirty="0" smtClean="0"/>
              <a:t>Delivery Lead time is 2 to 3 working days  </a:t>
            </a:r>
            <a:r>
              <a:rPr lang="en-US" b="1" dirty="0" smtClean="0"/>
              <a:t>(FREE DELIVERY) </a:t>
            </a:r>
          </a:p>
          <a:p>
            <a:pPr marL="0" indent="0">
              <a:buNone/>
            </a:pPr>
            <a:r>
              <a:rPr lang="en-US" b="1" dirty="0"/>
              <a:t>	N</a:t>
            </a:r>
            <a:r>
              <a:rPr lang="en-US" b="1" dirty="0" smtClean="0"/>
              <a:t>ote : Holidays not Included</a:t>
            </a:r>
          </a:p>
          <a:p>
            <a:r>
              <a:rPr lang="en-US" b="1" dirty="0" smtClean="0"/>
              <a:t>P.O. CUT OFF 2:00 PM (MON TO FRI)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8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</a:t>
            </a:r>
            <a:r>
              <a:rPr lang="en-US" dirty="0" smtClean="0"/>
              <a:t>o</a:t>
            </a:r>
            <a:r>
              <a:rPr lang="en-US" dirty="0" smtClean="0"/>
              <a:t>f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KAG-100WCINV (Arrival May 29 to 1</a:t>
            </a:r>
            <a:r>
              <a:rPr lang="en-US" baseline="30000" dirty="0" smtClean="0"/>
              <a:t>st</a:t>
            </a:r>
            <a:r>
              <a:rPr lang="en-US" dirty="0" smtClean="0"/>
              <a:t> week of June)</a:t>
            </a:r>
          </a:p>
          <a:p>
            <a:r>
              <a:rPr lang="en-US" dirty="0" smtClean="0"/>
              <a:t>KAG-145WCINV (Arrival May 29 to 1</a:t>
            </a:r>
            <a:r>
              <a:rPr lang="en-US" baseline="30000" dirty="0" smtClean="0"/>
              <a:t>st</a:t>
            </a:r>
            <a:r>
              <a:rPr lang="en-US" dirty="0" smtClean="0"/>
              <a:t> week of June)</a:t>
            </a:r>
          </a:p>
          <a:p>
            <a:r>
              <a:rPr lang="en-US" dirty="0" smtClean="0"/>
              <a:t>KLG-IF40-5G1M32</a:t>
            </a:r>
          </a:p>
          <a:p>
            <a:r>
              <a:rPr lang="en-US" dirty="0" smtClean="0"/>
              <a:t>CERTUS MODELS 1HP TO 2HP (1st week of June)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Note : Push Compact Series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198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Mabces Aire Marketing Inc.</vt:lpstr>
      <vt:lpstr>Agenda</vt:lpstr>
      <vt:lpstr>Time Keeping</vt:lpstr>
      <vt:lpstr>Sales Performance  April 2024</vt:lpstr>
      <vt:lpstr>May 2024 Sales Target</vt:lpstr>
      <vt:lpstr>New Products Update</vt:lpstr>
      <vt:lpstr>Promotions</vt:lpstr>
      <vt:lpstr>Comprehensive Price List Guide &amp;  P.O. Processes</vt:lpstr>
      <vt:lpstr>Out of Stocks</vt:lpstr>
      <vt:lpstr>GO!   for   G O A L ! ! !</vt:lpstr>
      <vt:lpstr>Let’s DO our Best and GOD will do the Rest.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Mabces Aire Marketing Inc.</dc:title>
  <dc:creator>SAARI</dc:creator>
  <cp:lastModifiedBy>charles</cp:lastModifiedBy>
  <cp:revision>32</cp:revision>
  <dcterms:created xsi:type="dcterms:W3CDTF">2024-03-12T12:18:22Z</dcterms:created>
  <dcterms:modified xsi:type="dcterms:W3CDTF">2024-05-21T00:01:56Z</dcterms:modified>
</cp:coreProperties>
</file>