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March 04, 2024</a:t>
            </a:r>
          </a:p>
          <a:p>
            <a:r>
              <a:rPr lang="en-US" dirty="0" smtClean="0"/>
              <a:t>Wednesday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</a:p>
          <a:p>
            <a:pPr marL="0" indent="0">
              <a:buNone/>
            </a:pPr>
            <a:r>
              <a:rPr lang="en-US" sz="1800" b="1" dirty="0" smtClean="0"/>
              <a:t>		Daily Sales Report</a:t>
            </a:r>
          </a:p>
          <a:p>
            <a:pPr marL="0" indent="0">
              <a:buNone/>
            </a:pPr>
            <a:r>
              <a:rPr lang="en-US" sz="1800" b="1" dirty="0" smtClean="0"/>
              <a:t>		February 2024 Sales Report</a:t>
            </a:r>
          </a:p>
          <a:p>
            <a:pPr marL="0" indent="0">
              <a:buNone/>
            </a:pPr>
            <a:r>
              <a:rPr lang="en-US" sz="1800" b="1" dirty="0" smtClean="0"/>
              <a:t>		March 2024 Sales Target</a:t>
            </a:r>
          </a:p>
          <a:p>
            <a:r>
              <a:rPr lang="en-US" sz="1800" b="1" dirty="0" smtClean="0"/>
              <a:t>New Products (February to April 2024)</a:t>
            </a:r>
          </a:p>
          <a:p>
            <a:r>
              <a:rPr lang="en-US" sz="1800" b="1" dirty="0" smtClean="0"/>
              <a:t>Promotions ( Sell Out Support / WAC &amp; PAC / Other Products)</a:t>
            </a:r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  Comprehensive Price list Guide &amp; P.O. Processes</a:t>
            </a:r>
          </a:p>
          <a:p>
            <a:r>
              <a:rPr lang="en-US" sz="1800" b="1" dirty="0" smtClean="0"/>
              <a:t>Go for G O A L 2024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 </a:t>
            </a:r>
            <a:br>
              <a:rPr lang="en-US" sz="4800" b="1" dirty="0" smtClean="0"/>
            </a:br>
            <a:r>
              <a:rPr lang="en-US" sz="4800" b="1" dirty="0" smtClean="0"/>
              <a:t>February 2024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P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" y="2556932"/>
            <a:ext cx="10582102" cy="25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March 2024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 of March Target </a:t>
            </a:r>
            <a:r>
              <a:rPr lang="en-US" b="1" dirty="0" smtClean="0"/>
              <a:t>P600,000.00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Must Hit </a:t>
            </a:r>
            <a:r>
              <a:rPr lang="en-US" b="1" dirty="0" smtClean="0"/>
              <a:t>P23,076.92</a:t>
            </a:r>
            <a:r>
              <a:rPr lang="en-US" dirty="0" smtClean="0"/>
              <a:t> per day </a:t>
            </a:r>
            <a:r>
              <a:rPr lang="en-US" b="1" dirty="0" smtClean="0"/>
              <a:t>(26 Selling Days)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New Products Update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February 2024 </a:t>
            </a:r>
          </a:p>
          <a:p>
            <a:pPr marL="0" indent="0">
              <a:buNone/>
            </a:pPr>
            <a:r>
              <a:rPr lang="en-US" sz="1600" dirty="0" smtClean="0"/>
              <a:t>	Window Type Compact Series (Remote Control)</a:t>
            </a:r>
          </a:p>
          <a:p>
            <a:pPr marL="0" indent="0">
              <a:buNone/>
            </a:pPr>
            <a:r>
              <a:rPr lang="en-US" sz="1600" dirty="0" smtClean="0"/>
              <a:t>	Floor Mounted Inverter 10HP</a:t>
            </a:r>
          </a:p>
          <a:p>
            <a:r>
              <a:rPr lang="en-US" sz="1600" b="1" dirty="0" smtClean="0"/>
              <a:t>March 2024</a:t>
            </a:r>
          </a:p>
          <a:p>
            <a:pPr marL="0" indent="0">
              <a:buNone/>
            </a:pPr>
            <a:r>
              <a:rPr lang="en-US" sz="1600" dirty="0" smtClean="0"/>
              <a:t>	Ceiling Cassette Inverter (4HP &amp; 6HP)</a:t>
            </a:r>
          </a:p>
          <a:p>
            <a:pPr marL="0" indent="0">
              <a:buNone/>
            </a:pPr>
            <a:r>
              <a:rPr lang="en-US" sz="1600" dirty="0" smtClean="0"/>
              <a:t>	Floor/Ceiling Inverter (4HP &amp; 6HP)</a:t>
            </a:r>
          </a:p>
          <a:p>
            <a:r>
              <a:rPr lang="en-US" sz="1600" b="1" dirty="0" smtClean="0"/>
              <a:t>April or May 2024</a:t>
            </a:r>
          </a:p>
          <a:p>
            <a:pPr marL="0" indent="0">
              <a:buNone/>
            </a:pPr>
            <a:r>
              <a:rPr lang="en-US" sz="1600" dirty="0" smtClean="0"/>
              <a:t>	Air Cooler (2 models)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Personal Refrigerator ( 2 models)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Portable Air condition (1HP &amp; 1.5HP)</a:t>
            </a:r>
            <a:endParaRPr lang="en-PH" sz="1600" dirty="0"/>
          </a:p>
        </p:txBody>
      </p:sp>
    </p:spTree>
    <p:extLst>
      <p:ext uri="{BB962C8B-B14F-4D97-AF65-F5344CB8AC3E}">
        <p14:creationId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</a:t>
            </a:r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P.O. CUT OFF 2:00 PM (MON TO FRI)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</a:t>
            </a:r>
            <a:r>
              <a:rPr lang="en-US" b="1" dirty="0" err="1" smtClean="0"/>
              <a:t>Inc</a:t>
            </a:r>
            <a:r>
              <a:rPr lang="en-US" b="1" dirty="0" smtClean="0"/>
              <a:t>  Must Hit  2024 Target  P5,000,000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T</a:t>
            </a:r>
            <a:r>
              <a:rPr lang="en-US" b="1" dirty="0" smtClean="0"/>
              <a:t>he Prestige Club 2024 Awarding Candidate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361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Mabces Aire Marketing Inc.</vt:lpstr>
      <vt:lpstr>Agenda</vt:lpstr>
      <vt:lpstr>Time Keeping</vt:lpstr>
      <vt:lpstr>Sales Performance  February 2024</vt:lpstr>
      <vt:lpstr>March 2024 Sales Target</vt:lpstr>
      <vt:lpstr>New Products Update</vt:lpstr>
      <vt:lpstr>Promotions</vt:lpstr>
      <vt:lpstr>Comprehensive Price List Guide &amp;  P.O. Processes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SAARI</cp:lastModifiedBy>
  <cp:revision>22</cp:revision>
  <dcterms:created xsi:type="dcterms:W3CDTF">2024-03-12T12:18:22Z</dcterms:created>
  <dcterms:modified xsi:type="dcterms:W3CDTF">2024-03-12T13:59:13Z</dcterms:modified>
</cp:coreProperties>
</file>