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3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3"/>
    <p:sldId id="929" r:id="rId4"/>
    <p:sldId id="931" r:id="rId5"/>
    <p:sldId id="930" r:id="rId7"/>
    <p:sldId id="418" r:id="rId8"/>
    <p:sldId id="618" r:id="rId9"/>
  </p:sldIdLst>
  <p:sldSz cx="18288000" cy="10287000"/>
  <p:notesSz cx="6858000" cy="9144000"/>
  <p:embeddedFontLst>
    <p:embeddedFont>
      <p:font typeface="Canva Sans Bold" panose="020B0803030501040103"/>
      <p:bold r:id="rId14"/>
    </p:embeddedFont>
    <p:embeddedFont>
      <p:font typeface="Canva Sans" panose="020B0503030501040103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0" userDrawn="1">
          <p15:clr>
            <a:srgbClr val="A4A3A4"/>
          </p15:clr>
        </p15:guide>
        <p15:guide id="2" pos="27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30725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22" autoAdjust="0"/>
  </p:normalViewPr>
  <p:slideViewPr>
    <p:cSldViewPr showGuides="1">
      <p:cViewPr>
        <p:scale>
          <a:sx n="50" d="100"/>
          <a:sy n="50" d="100"/>
        </p:scale>
        <p:origin x="-528" y="36"/>
      </p:cViewPr>
      <p:guideLst>
        <p:guide orient="horz" pos="1970"/>
        <p:guide pos="27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328E5-B93C-479E-BA9D-2B61E4FF5DD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DF428-476A-4A34-9362-6AE8353110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44000" y="591608"/>
            <a:ext cx="16200000" cy="1188000"/>
          </a:xfrm>
        </p:spPr>
        <p:txBody>
          <a:bodyPr/>
          <a:lstStyle>
            <a:lvl1pPr algn="ctr"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191696" y="823595"/>
            <a:ext cx="5842379" cy="2059439"/>
          </a:xfrm>
          <a:custGeom>
            <a:avLst/>
            <a:gdLst/>
            <a:ahLst/>
            <a:cxnLst/>
            <a:rect l="l" t="t" r="r" b="b"/>
            <a:pathLst>
              <a:path w="5842379" h="2059439">
                <a:moveTo>
                  <a:pt x="0" y="0"/>
                </a:moveTo>
                <a:lnTo>
                  <a:pt x="5842378" y="0"/>
                </a:lnTo>
                <a:lnTo>
                  <a:pt x="5842378" y="2059439"/>
                </a:lnTo>
                <a:lnTo>
                  <a:pt x="0" y="205943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7" name="Freeform 7"/>
          <p:cNvSpPr/>
          <p:nvPr/>
        </p:nvSpPr>
        <p:spPr>
          <a:xfrm>
            <a:off x="1879341" y="7638581"/>
            <a:ext cx="1476376" cy="1476376"/>
          </a:xfrm>
          <a:custGeom>
            <a:avLst/>
            <a:gdLst/>
            <a:ahLst/>
            <a:cxnLst/>
            <a:rect l="l" t="t" r="r" b="b"/>
            <a:pathLst>
              <a:path w="1476376" h="1476376">
                <a:moveTo>
                  <a:pt x="0" y="0"/>
                </a:moveTo>
                <a:lnTo>
                  <a:pt x="1476376" y="0"/>
                </a:lnTo>
                <a:lnTo>
                  <a:pt x="1476376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013648" y="7638581"/>
            <a:ext cx="1492012" cy="149201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F16224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8375015"/>
            <a:ext cx="1991360" cy="635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215258" y="9454529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086094" y="3646637"/>
            <a:ext cx="14115812" cy="330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va Sans Bold" panose="020B0803030501040103"/>
              </a:rPr>
              <a:t>PRODUCT ORIENTATION</a:t>
            </a:r>
            <a:endParaRPr lang="en-US" sz="9200" dirty="0"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va Sans Bold" panose="020B0803030501040103"/>
            </a:endParaRPr>
          </a:p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va Sans Bold" panose="020B0803030501040103"/>
              </a:rPr>
              <a:t>2025</a:t>
            </a:r>
            <a:endParaRPr lang="en-US" sz="9200" dirty="0"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va Sans Bold" panose="020B080303050104010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  <a:endParaRPr lang="en-US" sz="3400">
              <a:solidFill>
                <a:srgbClr val="FFFFFF"/>
              </a:solidFill>
              <a:latin typeface="Canva Sans" panose="020B0503030501040103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ShowcaseChiller-ProductPage-Header-1920x1080p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  <a:endParaRPr lang="en-US" sz="3400">
              <a:solidFill>
                <a:srgbClr val="FFFFFF"/>
              </a:solidFill>
              <a:latin typeface="Canva Sans" panose="020B0503030501040103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</p:spPr>
      </p:sp>
      <p:sp>
        <p:nvSpPr>
          <p:cNvPr id="24" name="Freeform 12"/>
          <p:cNvSpPr/>
          <p:nvPr/>
        </p:nvSpPr>
        <p:spPr>
          <a:xfrm>
            <a:off x="287013" y="9470404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8" name="Text Box 7"/>
          <p:cNvSpPr txBox="1"/>
          <p:nvPr/>
        </p:nvSpPr>
        <p:spPr>
          <a:xfrm>
            <a:off x="431165" y="2118995"/>
            <a:ext cx="2887345" cy="706755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softEdge rad="1016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GB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GB" alt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0">
            <a:off x="6687185" y="3236595"/>
            <a:ext cx="2397125" cy="2477135"/>
            <a:chOff x="2493" y="6059"/>
            <a:chExt cx="4025" cy="4200"/>
          </a:xfrm>
        </p:grpSpPr>
        <p:grpSp>
          <p:nvGrpSpPr>
            <p:cNvPr id="40" name="Group 39"/>
            <p:cNvGrpSpPr/>
            <p:nvPr/>
          </p:nvGrpSpPr>
          <p:grpSpPr>
            <a:xfrm>
              <a:off x="2493" y="6059"/>
              <a:ext cx="4025" cy="4200"/>
              <a:chOff x="4322" y="5169"/>
              <a:chExt cx="4025" cy="420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4322" y="5169"/>
                <a:ext cx="4025" cy="4151"/>
              </a:xfrm>
              <a:prstGeom prst="roundRect">
                <a:avLst>
                  <a:gd name="adj" fmla="val 13237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42" name="Text Box 41"/>
              <p:cNvSpPr txBox="1"/>
              <p:nvPr/>
            </p:nvSpPr>
            <p:spPr>
              <a:xfrm>
                <a:off x="4739" y="8558"/>
                <a:ext cx="3350" cy="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70000"/>
                  </a:lnSpc>
                </a:pPr>
                <a:r>
                  <a:rPr lang="en-GB" altLang="en-US" b="1"/>
                  <a:t>EVEN AIR COOLING</a:t>
                </a:r>
                <a:endParaRPr lang="en-GB" altLang="en-US" b="1"/>
              </a:p>
            </p:txBody>
          </p:sp>
        </p:grpSp>
        <p:pic>
          <p:nvPicPr>
            <p:cNvPr id="43" name="Picture 42" descr="Features Logo_Even Cooli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3" y="6361"/>
              <a:ext cx="2545" cy="253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684270" y="6141720"/>
            <a:ext cx="2396490" cy="2448560"/>
            <a:chOff x="13936" y="9715"/>
            <a:chExt cx="3774" cy="3856"/>
          </a:xfrm>
        </p:grpSpPr>
        <p:grpSp>
          <p:nvGrpSpPr>
            <p:cNvPr id="72" name="Group 71"/>
            <p:cNvGrpSpPr/>
            <p:nvPr/>
          </p:nvGrpSpPr>
          <p:grpSpPr>
            <a:xfrm rot="0">
              <a:off x="13936" y="9715"/>
              <a:ext cx="3775" cy="3856"/>
              <a:chOff x="5295" y="10641"/>
              <a:chExt cx="4025" cy="4151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5295" y="10641"/>
                <a:ext cx="4025" cy="4151"/>
              </a:xfrm>
              <a:prstGeom prst="roundRect">
                <a:avLst>
                  <a:gd name="adj" fmla="val 13237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74" name="Text Box 73"/>
              <p:cNvSpPr txBox="1"/>
              <p:nvPr/>
            </p:nvSpPr>
            <p:spPr>
              <a:xfrm>
                <a:off x="5635" y="14107"/>
                <a:ext cx="3350" cy="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70000"/>
                  </a:lnSpc>
                </a:pPr>
                <a:r>
                  <a:rPr lang="en-GB" altLang="en-US" b="1"/>
                  <a:t>ANTI-MOISTURE</a:t>
                </a:r>
                <a:endParaRPr lang="en-GB" altLang="en-US" b="1"/>
              </a:p>
            </p:txBody>
          </p:sp>
        </p:grpSp>
        <p:pic>
          <p:nvPicPr>
            <p:cNvPr id="77" name="Picture 76" descr="Features Logo_Anti-Mist Blow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56" y="10301"/>
              <a:ext cx="3142" cy="21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508865" y="3241040"/>
            <a:ext cx="2396490" cy="2448560"/>
            <a:chOff x="9059" y="9727"/>
            <a:chExt cx="3774" cy="3856"/>
          </a:xfrm>
        </p:grpSpPr>
        <p:grpSp>
          <p:nvGrpSpPr>
            <p:cNvPr id="68" name="Group 67"/>
            <p:cNvGrpSpPr/>
            <p:nvPr/>
          </p:nvGrpSpPr>
          <p:grpSpPr>
            <a:xfrm rot="0">
              <a:off x="9059" y="9727"/>
              <a:ext cx="3775" cy="3856"/>
              <a:chOff x="5139" y="10674"/>
              <a:chExt cx="4025" cy="4151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5139" y="10674"/>
                <a:ext cx="4025" cy="4151"/>
              </a:xfrm>
              <a:prstGeom prst="roundRect">
                <a:avLst>
                  <a:gd name="adj" fmla="val 13237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70" name="Text Box 69"/>
              <p:cNvSpPr txBox="1"/>
              <p:nvPr/>
            </p:nvSpPr>
            <p:spPr>
              <a:xfrm>
                <a:off x="5405" y="13978"/>
                <a:ext cx="3350" cy="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70000"/>
                  </a:lnSpc>
                </a:pPr>
                <a:r>
                  <a:rPr lang="en-GB" altLang="en-US" b="1"/>
                  <a:t>DOUBLE GLASS DOOR</a:t>
                </a:r>
                <a:endParaRPr lang="en-GB" altLang="en-US" b="1"/>
              </a:p>
            </p:txBody>
          </p:sp>
        </p:grpSp>
        <p:pic>
          <p:nvPicPr>
            <p:cNvPr id="78" name="Picture 77" descr="Features Logo_double glass door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10224" y="10001"/>
              <a:ext cx="1289" cy="248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598025" y="3221990"/>
            <a:ext cx="2396490" cy="2459990"/>
            <a:chOff x="4363" y="9709"/>
            <a:chExt cx="3774" cy="3874"/>
          </a:xfrm>
        </p:grpSpPr>
        <p:grpSp>
          <p:nvGrpSpPr>
            <p:cNvPr id="67" name="Group 66"/>
            <p:cNvGrpSpPr/>
            <p:nvPr/>
          </p:nvGrpSpPr>
          <p:grpSpPr>
            <a:xfrm rot="0">
              <a:off x="4363" y="9709"/>
              <a:ext cx="3775" cy="3874"/>
              <a:chOff x="5177" y="10634"/>
              <a:chExt cx="4025" cy="4171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5177" y="10634"/>
                <a:ext cx="4025" cy="4151"/>
              </a:xfrm>
              <a:prstGeom prst="roundRect">
                <a:avLst>
                  <a:gd name="adj" fmla="val 13237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4" name="Text Box 63"/>
              <p:cNvSpPr txBox="1"/>
              <p:nvPr/>
            </p:nvSpPr>
            <p:spPr>
              <a:xfrm>
                <a:off x="5515" y="13994"/>
                <a:ext cx="3350" cy="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70000"/>
                  </a:lnSpc>
                </a:pPr>
                <a:r>
                  <a:rPr lang="en-GB" altLang="en-US" b="1"/>
                  <a:t>AXIAL FAN BLOWER</a:t>
                </a:r>
                <a:endParaRPr lang="en-GB" altLang="en-US" b="1"/>
              </a:p>
            </p:txBody>
          </p:sp>
        </p:grpSp>
        <p:pic>
          <p:nvPicPr>
            <p:cNvPr id="79" name="Picture 78" descr="Features Logo_axial fan blower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5" y="10284"/>
              <a:ext cx="2684" cy="208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743325" y="3278505"/>
            <a:ext cx="2513330" cy="2447290"/>
            <a:chOff x="6699" y="5528"/>
            <a:chExt cx="3958" cy="3854"/>
          </a:xfrm>
        </p:grpSpPr>
        <p:grpSp>
          <p:nvGrpSpPr>
            <p:cNvPr id="22" name="Group 21"/>
            <p:cNvGrpSpPr/>
            <p:nvPr/>
          </p:nvGrpSpPr>
          <p:grpSpPr>
            <a:xfrm rot="0">
              <a:off x="6721" y="5528"/>
              <a:ext cx="3895" cy="3855"/>
              <a:chOff x="4309" y="5169"/>
              <a:chExt cx="4152" cy="415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322" y="5169"/>
                <a:ext cx="4025" cy="4151"/>
              </a:xfrm>
              <a:prstGeom prst="roundRect">
                <a:avLst>
                  <a:gd name="adj" fmla="val 13237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7" name="Text Box 26"/>
              <p:cNvSpPr txBox="1"/>
              <p:nvPr/>
            </p:nvSpPr>
            <p:spPr>
              <a:xfrm>
                <a:off x="4309" y="8380"/>
                <a:ext cx="4152" cy="73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>
                  <a:lnSpc>
                    <a:spcPct val="70000"/>
                  </a:lnSpc>
                </a:pPr>
                <a:r>
                  <a:rPr lang="en-GB" altLang="en-US" b="1"/>
                  <a:t>DIGITAL TEMPERATURE INDICATOR</a:t>
                </a:r>
                <a:endParaRPr lang="en-GB" altLang="en-US" b="1"/>
              </a:p>
            </p:txBody>
          </p:sp>
        </p:grpSp>
        <p:pic>
          <p:nvPicPr>
            <p:cNvPr id="82" name="Picture 81" descr="Features Logo_Digital Temp Indicator (Direct Cooling)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9" y="6088"/>
              <a:ext cx="3958" cy="2196"/>
            </a:xfrm>
            <a:prstGeom prst="rect">
              <a:avLst/>
            </a:prstGeom>
          </p:spPr>
        </p:pic>
      </p:grpSp>
      <p:pic>
        <p:nvPicPr>
          <p:cNvPr id="46" name="Picture 45" descr="DIRECT COOLING Showcase Chiller"/>
          <p:cNvPicPr>
            <a:picLocks noChangeAspect="1"/>
          </p:cNvPicPr>
          <p:nvPr/>
        </p:nvPicPr>
        <p:blipFill>
          <a:blip r:embed="rId8"/>
          <a:srcRect r="-412" b="36727"/>
          <a:stretch>
            <a:fillRect/>
          </a:stretch>
        </p:blipFill>
        <p:spPr>
          <a:xfrm>
            <a:off x="6839585" y="247015"/>
            <a:ext cx="6125845" cy="15208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576695" y="6166485"/>
            <a:ext cx="2524125" cy="2489835"/>
            <a:chOff x="10318" y="5836"/>
            <a:chExt cx="4378" cy="3910"/>
          </a:xfrm>
        </p:grpSpPr>
        <p:grpSp>
          <p:nvGrpSpPr>
            <p:cNvPr id="14" name="Group 13"/>
            <p:cNvGrpSpPr/>
            <p:nvPr/>
          </p:nvGrpSpPr>
          <p:grpSpPr>
            <a:xfrm rot="0">
              <a:off x="10318" y="5836"/>
              <a:ext cx="4379" cy="3910"/>
              <a:chOff x="4322" y="5169"/>
              <a:chExt cx="4025" cy="4151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4322" y="5169"/>
                <a:ext cx="4025" cy="4151"/>
              </a:xfrm>
              <a:prstGeom prst="roundRect">
                <a:avLst>
                  <a:gd name="adj" fmla="val 13237"/>
                </a:avLst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en-US" b="1"/>
              </a:p>
            </p:txBody>
          </p:sp>
          <p:sp>
            <p:nvSpPr>
              <p:cNvPr id="62" name="Text Box 61"/>
              <p:cNvSpPr txBox="1"/>
              <p:nvPr/>
            </p:nvSpPr>
            <p:spPr>
              <a:xfrm>
                <a:off x="4659" y="8383"/>
                <a:ext cx="3350" cy="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70000"/>
                  </a:lnSpc>
                </a:pPr>
                <a:r>
                  <a:rPr lang="en-GB" altLang="en-US" b="1"/>
                  <a:t>DOOR LOCK</a:t>
                </a:r>
                <a:endParaRPr lang="en-GB" altLang="en-US" b="1"/>
              </a:p>
            </p:txBody>
          </p:sp>
        </p:grpSp>
        <p:pic>
          <p:nvPicPr>
            <p:cNvPr id="19" name="Picture 18" descr="Features Logo_Door Lock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24" y="6159"/>
              <a:ext cx="2823" cy="250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578715" y="6132830"/>
            <a:ext cx="2525395" cy="2628900"/>
            <a:chOff x="17976" y="10080"/>
            <a:chExt cx="4379" cy="4128"/>
          </a:xfrm>
        </p:grpSpPr>
        <p:sp>
          <p:nvSpPr>
            <p:cNvPr id="29" name="Rounded Rectangle 28"/>
            <p:cNvSpPr/>
            <p:nvPr/>
          </p:nvSpPr>
          <p:spPr>
            <a:xfrm>
              <a:off x="17976" y="10080"/>
              <a:ext cx="4379" cy="3910"/>
            </a:xfrm>
            <a:prstGeom prst="roundRect">
              <a:avLst>
                <a:gd name="adj" fmla="val 13237"/>
              </a:avLst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 b="1"/>
            </a:p>
          </p:txBody>
        </p:sp>
        <p:sp>
          <p:nvSpPr>
            <p:cNvPr id="71" name="Text Box 70"/>
            <p:cNvSpPr txBox="1"/>
            <p:nvPr/>
          </p:nvSpPr>
          <p:spPr>
            <a:xfrm>
              <a:off x="18343" y="13153"/>
              <a:ext cx="3645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70000"/>
                </a:lnSpc>
              </a:pPr>
              <a:r>
                <a:rPr lang="en-GB" altLang="en-US" b="1"/>
                <a:t>WHEELS AND ADJUSTABLE LEGS</a:t>
              </a:r>
              <a:endParaRPr lang="en-GB" altLang="en-US" b="1"/>
            </a:p>
          </p:txBody>
        </p:sp>
        <p:pic>
          <p:nvPicPr>
            <p:cNvPr id="30" name="Picture 29" descr="Features Logo_Wheels and Adjustable Legs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513" y="10599"/>
              <a:ext cx="3456" cy="216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325252" y="6170930"/>
            <a:ext cx="2748003" cy="2489698"/>
            <a:chOff x="12267" y="10061"/>
            <a:chExt cx="4765" cy="3910"/>
          </a:xfrm>
        </p:grpSpPr>
        <p:sp>
          <p:nvSpPr>
            <p:cNvPr id="18" name="Rounded Rectangle 17"/>
            <p:cNvSpPr/>
            <p:nvPr/>
          </p:nvSpPr>
          <p:spPr>
            <a:xfrm>
              <a:off x="12653" y="10061"/>
              <a:ext cx="4379" cy="3910"/>
            </a:xfrm>
            <a:prstGeom prst="roundRect">
              <a:avLst>
                <a:gd name="adj" fmla="val 13237"/>
              </a:avLst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26" name="Picture 25" descr="Features Logo_Shelves"/>
            <p:cNvPicPr>
              <a:picLocks noChangeAspect="1"/>
            </p:cNvPicPr>
            <p:nvPr/>
          </p:nvPicPr>
          <p:blipFill>
            <a:blip r:embed="rId11"/>
            <a:srcRect l="11019" t="6038" r="11893" b="10287"/>
            <a:stretch>
              <a:fillRect/>
            </a:stretch>
          </p:blipFill>
          <p:spPr>
            <a:xfrm>
              <a:off x="14005" y="10321"/>
              <a:ext cx="1694" cy="2714"/>
            </a:xfrm>
            <a:prstGeom prst="rect">
              <a:avLst/>
            </a:prstGeom>
          </p:spPr>
        </p:pic>
        <p:sp>
          <p:nvSpPr>
            <p:cNvPr id="31" name="Text Box 30"/>
            <p:cNvSpPr txBox="1"/>
            <p:nvPr/>
          </p:nvSpPr>
          <p:spPr>
            <a:xfrm>
              <a:off x="12267" y="12959"/>
              <a:ext cx="4444" cy="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457200" algn="ctr">
                <a:lnSpc>
                  <a:spcPct val="70000"/>
                </a:lnSpc>
              </a:pPr>
              <a:r>
                <a:rPr lang="en-PH" altLang="en-GB" b="1"/>
                <a:t>10 </a:t>
              </a:r>
              <a:r>
                <a:rPr lang="en-GB" altLang="en-US" b="1"/>
                <a:t>ADJUSTABLE</a:t>
              </a:r>
              <a:endParaRPr lang="en-GB" altLang="en-US" b="1"/>
            </a:p>
            <a:p>
              <a:pPr indent="457200" algn="ctr">
                <a:lnSpc>
                  <a:spcPct val="70000"/>
                </a:lnSpc>
              </a:pPr>
              <a:r>
                <a:rPr lang="en-GB" altLang="en-US" b="1"/>
                <a:t> SHELVES</a:t>
              </a:r>
              <a:endParaRPr lang="en-GB" altLang="en-US" b="1"/>
            </a:p>
            <a:p>
              <a:pPr indent="457200" algn="ctr">
                <a:lnSpc>
                  <a:spcPct val="70000"/>
                </a:lnSpc>
              </a:pPr>
              <a:r>
                <a:rPr lang="en-PH" altLang="en-GB" sz="1400" b="1"/>
                <a:t>(Double Door)</a:t>
              </a:r>
              <a:endParaRPr lang="en-PH" altLang="en-GB" sz="1400" b="1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  <a:endParaRPr lang="en-US" sz="3400">
              <a:solidFill>
                <a:srgbClr val="FFFFFF"/>
              </a:solidFill>
              <a:latin typeface="Canva Sans" panose="020B0503030501040103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</p:spPr>
      </p:sp>
      <p:sp>
        <p:nvSpPr>
          <p:cNvPr id="24" name="Freeform 12"/>
          <p:cNvSpPr/>
          <p:nvPr/>
        </p:nvSpPr>
        <p:spPr>
          <a:xfrm>
            <a:off x="287013" y="9470404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8" name="Text Box 7"/>
          <p:cNvSpPr txBox="1"/>
          <p:nvPr/>
        </p:nvSpPr>
        <p:spPr>
          <a:xfrm>
            <a:off x="359410" y="1729740"/>
            <a:ext cx="4151630" cy="706755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softEdge rad="1016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GB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endParaRPr lang="en-GB" alt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60545" y="391160"/>
            <a:ext cx="10010140" cy="1095375"/>
            <a:chOff x="2494" y="635"/>
            <a:chExt cx="24473" cy="3166"/>
          </a:xfrm>
        </p:grpSpPr>
        <p:pic>
          <p:nvPicPr>
            <p:cNvPr id="7" name="Picture 6" descr="NO FROST Showcase Chiller Logo"/>
            <p:cNvPicPr>
              <a:picLocks noChangeAspect="1"/>
            </p:cNvPicPr>
            <p:nvPr/>
          </p:nvPicPr>
          <p:blipFill>
            <a:blip r:embed="rId3"/>
            <a:srcRect b="65391"/>
            <a:stretch>
              <a:fillRect/>
            </a:stretch>
          </p:blipFill>
          <p:spPr>
            <a:xfrm>
              <a:off x="2494" y="1183"/>
              <a:ext cx="12465" cy="1809"/>
            </a:xfrm>
            <a:prstGeom prst="rect">
              <a:avLst/>
            </a:prstGeom>
          </p:spPr>
        </p:pic>
        <p:pic>
          <p:nvPicPr>
            <p:cNvPr id="11" name="Picture 10" descr="NO FROST Showcase Chiller Logo"/>
            <p:cNvPicPr>
              <a:picLocks noChangeAspect="1"/>
            </p:cNvPicPr>
            <p:nvPr/>
          </p:nvPicPr>
          <p:blipFill>
            <a:blip r:embed="rId3"/>
            <a:srcRect t="34609"/>
            <a:stretch>
              <a:fillRect/>
            </a:stretch>
          </p:blipFill>
          <p:spPr>
            <a:xfrm>
              <a:off x="15421" y="635"/>
              <a:ext cx="11546" cy="3166"/>
            </a:xfrm>
            <a:prstGeom prst="rect">
              <a:avLst/>
            </a:prstGeom>
          </p:spPr>
        </p:pic>
      </p:grpSp>
      <p:graphicFrame>
        <p:nvGraphicFramePr>
          <p:cNvPr id="9" name="Table 8"/>
          <p:cNvGraphicFramePr/>
          <p:nvPr/>
        </p:nvGraphicFramePr>
        <p:xfrm>
          <a:off x="1041400" y="2562860"/>
          <a:ext cx="16621125" cy="6668135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8716645"/>
                <a:gridCol w="7904480"/>
              </a:tblGrid>
              <a:tr h="466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SPECIFICATION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KSIF-762WB2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8975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Rated Voltage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V / 60 Hz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8975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Liters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(26.91 cu. ft)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8975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 Liters (25.11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cu.ft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9610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Rated Power</a:t>
                      </a:r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8975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Rated Current</a:t>
                      </a:r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9610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(Net / Gross)</a:t>
                      </a:r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133kg/154kg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8340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Refrigerant / Charge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R290 / 115 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9610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Dimension (WxDxH)</a:t>
                      </a:r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1120 x 635 x 1980 mm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8975"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Package Dimension (WxDxH)</a:t>
                      </a:r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1170 x 655 x 2030 mm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  <a:endParaRPr lang="en-US" sz="3400">
              <a:solidFill>
                <a:srgbClr val="FFFFFF"/>
              </a:solidFill>
              <a:latin typeface="Canva Sans" panose="020B0503030501040103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</p:spPr>
      </p:sp>
      <p:sp>
        <p:nvSpPr>
          <p:cNvPr id="10" name="Freeform 12"/>
          <p:cNvSpPr/>
          <p:nvPr/>
        </p:nvSpPr>
        <p:spPr>
          <a:xfrm>
            <a:off x="215258" y="9454529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8" name="Text Box 7"/>
          <p:cNvSpPr txBox="1"/>
          <p:nvPr/>
        </p:nvSpPr>
        <p:spPr>
          <a:xfrm>
            <a:off x="4751070" y="462915"/>
            <a:ext cx="9315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6000" b="1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WARRANTY COVERAGE</a:t>
            </a:r>
            <a:endParaRPr lang="en-GB" altLang="en-US" sz="6000" b="1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383280" y="2767330"/>
            <a:ext cx="123507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PH" altLang="en-GB" sz="7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Parts </a:t>
            </a:r>
            <a:endParaRPr lang="en-PH" altLang="en-GB" sz="7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PH" altLang="en-GB" sz="7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Years Labor</a:t>
            </a:r>
            <a:endParaRPr lang="en-PH" altLang="en-GB" sz="7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PH" altLang="en-GB" sz="7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Years Compressor</a:t>
            </a:r>
            <a:endParaRPr lang="en-PH" altLang="en-GB" sz="7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9349105"/>
            <a:ext cx="18288000" cy="1028700"/>
            <a:chOff x="0" y="0"/>
            <a:chExt cx="4856594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56595" cy="270933"/>
            </a:xfrm>
            <a:custGeom>
              <a:avLst/>
              <a:gdLst/>
              <a:ahLst/>
              <a:cxnLst/>
              <a:rect l="l" t="t" r="r" b="b"/>
              <a:pathLst>
                <a:path w="4856595" h="270933">
                  <a:moveTo>
                    <a:pt x="0" y="0"/>
                  </a:moveTo>
                  <a:lnTo>
                    <a:pt x="4856595" y="0"/>
                  </a:lnTo>
                  <a:lnTo>
                    <a:pt x="4856595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56594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-38100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11200" y="9558020"/>
            <a:ext cx="474599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Canva Sans" panose="020B0503030501040103"/>
              </a:rPr>
              <a:t>www.kolinphil.com.ph</a:t>
            </a:r>
            <a:endParaRPr lang="en-US" sz="3400">
              <a:solidFill>
                <a:srgbClr val="FFFFFF"/>
              </a:solidFill>
              <a:latin typeface="Canva Sans" panose="020B0503030501040103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792960" y="266700"/>
            <a:ext cx="3495040" cy="381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4479905" y="122555"/>
            <a:ext cx="3808095" cy="11430"/>
          </a:xfrm>
          <a:prstGeom prst="line">
            <a:avLst/>
          </a:prstGeom>
          <a:ln w="95250" cap="flat">
            <a:solidFill>
              <a:srgbClr val="F162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3"/>
          <p:cNvSpPr/>
          <p:nvPr/>
        </p:nvSpPr>
        <p:spPr>
          <a:xfrm>
            <a:off x="0" y="635"/>
            <a:ext cx="4378960" cy="556260"/>
          </a:xfrm>
          <a:custGeom>
            <a:avLst/>
            <a:gdLst/>
            <a:ahLst/>
            <a:cxnLst/>
            <a:rect l="l" t="t" r="r" b="b"/>
            <a:pathLst>
              <a:path w="7315200" h="1106424">
                <a:moveTo>
                  <a:pt x="0" y="0"/>
                </a:moveTo>
                <a:lnTo>
                  <a:pt x="7315200" y="0"/>
                </a:lnTo>
                <a:lnTo>
                  <a:pt x="7315200" y="1106424"/>
                </a:lnTo>
                <a:lnTo>
                  <a:pt x="0" y="1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</p:spPr>
      </p:sp>
      <p:sp>
        <p:nvSpPr>
          <p:cNvPr id="9" name="Text Box 8"/>
          <p:cNvSpPr txBox="1"/>
          <p:nvPr/>
        </p:nvSpPr>
        <p:spPr>
          <a:xfrm>
            <a:off x="9144000" y="3343275"/>
            <a:ext cx="81045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9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GB" altLang="en-US" sz="96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>
          <a:xfrm>
            <a:off x="215258" y="9454529"/>
            <a:ext cx="2165522" cy="816582"/>
          </a:xfrm>
          <a:custGeom>
            <a:avLst/>
            <a:gdLst/>
            <a:ahLst/>
            <a:cxnLst/>
            <a:rect l="l" t="t" r="r" b="b"/>
            <a:pathLst>
              <a:path w="2165522" h="816582">
                <a:moveTo>
                  <a:pt x="0" y="0"/>
                </a:moveTo>
                <a:lnTo>
                  <a:pt x="2165523" y="0"/>
                </a:lnTo>
                <a:lnTo>
                  <a:pt x="2165523" y="816582"/>
                </a:lnTo>
                <a:lnTo>
                  <a:pt x="0" y="81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pic>
        <p:nvPicPr>
          <p:cNvPr id="2" name="Picture 1" descr="kpii.info_3BVWN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35" y="1096010"/>
            <a:ext cx="5920740" cy="76466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WPS Presentation</Application>
  <PresentationFormat>Custom</PresentationFormat>
  <Paragraphs>83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Canva Sans Bold</vt:lpstr>
      <vt:lpstr>Canva Sans</vt:lpstr>
      <vt:lpstr>Arial</vt:lpstr>
      <vt:lpstr>Calibri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Oreientation</dc:title>
  <dc:creator/>
  <cp:lastModifiedBy>Kate San Mateo Alarcon</cp:lastModifiedBy>
  <cp:revision>67</cp:revision>
  <dcterms:created xsi:type="dcterms:W3CDTF">2006-08-16T00:00:00Z</dcterms:created>
  <dcterms:modified xsi:type="dcterms:W3CDTF">2025-06-03T00:04:24Z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B9391EBDDE69496F8CE580FFE5BAA1B8_13</vt:lpwstr>
  </property>
  <property fmtid="{D5CDD505-2E9C-101B-9397-08002B2CF9AE}" pid="3" name="KSOProductBuildVer">
    <vt:lpwstr>1033-12.2.0.21179</vt:lpwstr>
  </property>
</Properties>
</file>