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58" r:id="rId4"/>
    <p:sldId id="262" r:id="rId5"/>
    <p:sldId id="268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63E2A6-9D2C-4C46-9F86-5DD63F8ABF40}" type="datetimeFigureOut">
              <a:rPr lang="en-US" smtClean="0"/>
              <a:pPr/>
              <a:t>1/27/2023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22AA86-C873-4129-9E32-4F2E700CB72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P.S MEETING MONTH </a:t>
            </a:r>
            <a:br>
              <a:rPr lang="en-US" dirty="0" smtClean="0"/>
            </a:br>
            <a:r>
              <a:rPr lang="en-US" dirty="0" smtClean="0"/>
              <a:t>January 2023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GOOD MORNING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 smtClean="0"/>
              <a:t>P.S SALES PERFORMANCE</a:t>
            </a:r>
          </a:p>
          <a:p>
            <a:r>
              <a:rPr lang="en-PH" dirty="0" smtClean="0"/>
              <a:t>TARGET</a:t>
            </a:r>
          </a:p>
          <a:p>
            <a:r>
              <a:rPr lang="en-PH" dirty="0" smtClean="0"/>
              <a:t>REPORTS</a:t>
            </a:r>
          </a:p>
          <a:p>
            <a:r>
              <a:rPr lang="en-PH" dirty="0" smtClean="0"/>
              <a:t>PROPER EXECUTION OF TOBLERON</a:t>
            </a:r>
          </a:p>
          <a:p>
            <a:r>
              <a:rPr lang="en-PH" dirty="0" smtClean="0"/>
              <a:t>TAGGING OF MERALCO TAG ,POP,CSPF</a:t>
            </a:r>
          </a:p>
          <a:p>
            <a:r>
              <a:rPr lang="en-PH" dirty="0" smtClean="0"/>
              <a:t>CONCERN</a:t>
            </a:r>
          </a:p>
          <a:p>
            <a:endParaRPr lang="en-PH" dirty="0" smtClean="0"/>
          </a:p>
          <a:p>
            <a:pPr>
              <a:buNone/>
            </a:pPr>
            <a:endParaRPr lang="en-PH" dirty="0" smtClean="0"/>
          </a:p>
          <a:p>
            <a:pPr>
              <a:buNone/>
            </a:pPr>
            <a:endParaRPr lang="en-PH" dirty="0" smtClean="0"/>
          </a:p>
          <a:p>
            <a:pPr>
              <a:buNone/>
            </a:pPr>
            <a:endParaRPr lang="en-PH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SALE PERFORMANCE MONTH OF      NOVEMBER 2022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825938"/>
                <a:gridCol w="1465902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DEALERS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 OF P.S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SALES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ACTUAL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CENTRUM</a:t>
                      </a:r>
                      <a:r>
                        <a:rPr lang="en-US" baseline="0" dirty="0" smtClean="0"/>
                        <a:t> 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GILA,GENALYN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PH" dirty="0" smtClean="0"/>
                        <a:t>2,000,000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2,609,710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>
                          <a:solidFill>
                            <a:schemeClr val="tx1"/>
                          </a:solidFill>
                        </a:rPr>
                        <a:t>130%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CITI APPLIANCE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ENEMA,</a:t>
                      </a:r>
                      <a:r>
                        <a:rPr lang="en-US" baseline="0" dirty="0" smtClean="0"/>
                        <a:t>            JEMBERT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1,600,000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1,004,505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>
                          <a:solidFill>
                            <a:schemeClr val="tx1"/>
                          </a:solidFill>
                        </a:rPr>
                        <a:t>62%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 smtClean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IMPERIAL</a:t>
                      </a:r>
                      <a:r>
                        <a:rPr lang="en-US" baseline="0" dirty="0" smtClean="0"/>
                        <a:t> APPLIANCE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VENIEGAS, JOEL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1,800,000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1,886,495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104%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222263">
                <a:tc>
                  <a:txBody>
                    <a:bodyPr/>
                    <a:lstStyle/>
                    <a:p>
                      <a:r>
                        <a:rPr lang="en-US" dirty="0" smtClean="0"/>
                        <a:t>ROBINSON</a:t>
                      </a:r>
                      <a:r>
                        <a:rPr lang="en-US" baseline="0" dirty="0" smtClean="0"/>
                        <a:t> APPLIANCE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YANG YANG JEVY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780,000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1,093,195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140%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NIG MARKETING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 PENA ALVIN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1,350,000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2,218,380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162%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VILLASENOR,</a:t>
                      </a:r>
                      <a:r>
                        <a:rPr lang="en-US" baseline="0" dirty="0" smtClean="0"/>
                        <a:t> ALEXANDER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550,000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620,800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112%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IMPERIAL</a:t>
                      </a:r>
                      <a:r>
                        <a:rPr lang="en-US" baseline="0" dirty="0" smtClean="0"/>
                        <a:t> 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PIZ,RON JAN ERIK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900,000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1,195,415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132%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DECEMEBER,2022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928802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DEALERS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 OF P.S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SALES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ACTUAL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CENTRUM 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GILA,</a:t>
                      </a:r>
                    </a:p>
                    <a:p>
                      <a:r>
                        <a:rPr lang="en-US" dirty="0" smtClean="0"/>
                        <a:t>GENALYN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1,800,000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2,105,635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117%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CITI APPLIANCE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ENEMA,</a:t>
                      </a:r>
                    </a:p>
                    <a:p>
                      <a:r>
                        <a:rPr lang="en-US" dirty="0" smtClean="0"/>
                        <a:t>JEMBERT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1,300,000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865,344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66%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IMPERIAL ARANETA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VENIEGAS</a:t>
                      </a:r>
                    </a:p>
                    <a:p>
                      <a:r>
                        <a:rPr lang="en-US" dirty="0" smtClean="0"/>
                        <a:t>JOEL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1,800,000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1,886,495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104%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ROBINSON APPLIANCE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JEVY,YANGYANG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550,000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824,565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149%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NIG MARKETING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 PENA</a:t>
                      </a:r>
                    </a:p>
                    <a:p>
                      <a:r>
                        <a:rPr lang="en-US" dirty="0" smtClean="0"/>
                        <a:t>ALVIN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1,200,000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459,285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38%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VILLASENOR</a:t>
                      </a:r>
                    </a:p>
                    <a:p>
                      <a:r>
                        <a:rPr lang="en-US" dirty="0" smtClean="0"/>
                        <a:t>ALEXANDER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550,000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620,000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112%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IMPERIAL 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PIZ,RON</a:t>
                      </a:r>
                      <a:r>
                        <a:rPr lang="en-US" baseline="0" dirty="0" smtClean="0"/>
                        <a:t> JAN</a:t>
                      </a:r>
                    </a:p>
                    <a:p>
                      <a:r>
                        <a:rPr lang="en-US" baseline="0" dirty="0" smtClean="0"/>
                        <a:t>ERIC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900,000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1,562,980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173%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TOTAL SALES OF 2022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296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491660"/>
                <a:gridCol w="1800180"/>
              </a:tblGrid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DEALERS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NAME OF P.S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SALES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ACTUAL</a:t>
                      </a:r>
                      <a:r>
                        <a:rPr lang="en-PH" baseline="0" dirty="0" smtClean="0"/>
                        <a:t> SALES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RA</a:t>
                      </a:r>
                      <a:r>
                        <a:rPr lang="en-PH" baseline="0" dirty="0" smtClean="0"/>
                        <a:t> BACOLOD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JEVY YANGYANG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7,600,000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8,313,155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109%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CENTRUM 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GILA,GENALYN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22,000,000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26,055,185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114%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ASIAN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VILLASENOR,ALEXANDER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7,100,000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6,892,145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97%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CITI </a:t>
                      </a:r>
                      <a:r>
                        <a:rPr lang="en-PH" baseline="0" dirty="0" smtClean="0"/>
                        <a:t> APP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ENEMA,</a:t>
                      </a:r>
                      <a:r>
                        <a:rPr lang="en-PH" baseline="0" dirty="0" smtClean="0"/>
                        <a:t> JEMBERT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12,550,000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14,126,463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113%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IMPERIAL ARANETA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VENIEGAS,</a:t>
                      </a:r>
                      <a:r>
                        <a:rPr lang="en-PH" baseline="0" dirty="0" smtClean="0"/>
                        <a:t> JOEL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16,150,000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21,919,820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136%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IMPERIAL DOS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RON JAN,PIZ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7,500,000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10,015,005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134%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NIG MARKETING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DELA,PENA ALVIN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9,950,000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7,954,930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80%</a:t>
                      </a:r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PH" dirty="0" smtClean="0"/>
                        <a:t>CENTRUM ARANETA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REYES,</a:t>
                      </a:r>
                      <a:r>
                        <a:rPr lang="en-PH" baseline="0" dirty="0" smtClean="0"/>
                        <a:t> DEXTER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400,000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76,000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PH" dirty="0" smtClean="0"/>
                        <a:t>19%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DAILY TXTING</a:t>
            </a:r>
          </a:p>
          <a:p>
            <a:r>
              <a:rPr lang="en-US" dirty="0" smtClean="0"/>
              <a:t>COMPETITORS REPORT</a:t>
            </a:r>
          </a:p>
          <a:p>
            <a:r>
              <a:rPr lang="en-US" dirty="0" smtClean="0"/>
              <a:t>WEEKLY INVENTORY</a:t>
            </a:r>
          </a:p>
          <a:p>
            <a:r>
              <a:rPr lang="en-US" dirty="0" smtClean="0"/>
              <a:t>MONTHLY REPORT SEND EVERY 4</a:t>
            </a:r>
            <a:r>
              <a:rPr lang="en-US" baseline="30000" dirty="0" smtClean="0"/>
              <a:t>TH</a:t>
            </a:r>
            <a:r>
              <a:rPr lang="en-US" dirty="0" smtClean="0"/>
              <a:t> DAY OF THE MONTH</a:t>
            </a:r>
          </a:p>
          <a:p>
            <a:r>
              <a:rPr lang="en-PH" dirty="0" smtClean="0"/>
              <a:t>DEFECTIVE UNITS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P.S 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322</TotalTime>
  <Words>265</Words>
  <Application>Microsoft Office PowerPoint</Application>
  <PresentationFormat>On-screen Show (4:3)</PresentationFormat>
  <Paragraphs>153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P.S MEETING MONTH  January 2023</vt:lpstr>
      <vt:lpstr>AGENDA</vt:lpstr>
      <vt:lpstr>SALE PERFORMANCE MONTH OF      NOVEMBER 2022 </vt:lpstr>
      <vt:lpstr>DECEMEBER,2022</vt:lpstr>
      <vt:lpstr>TOTAL SALES OF 2022</vt:lpstr>
      <vt:lpstr>REPORTS</vt:lpstr>
      <vt:lpstr>P.S CONCERN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P.S MEETING MONTH OF MARCH 2022</dc:title>
  <dc:creator>Chris</dc:creator>
  <cp:lastModifiedBy>Chris</cp:lastModifiedBy>
  <cp:revision>66</cp:revision>
  <dcterms:created xsi:type="dcterms:W3CDTF">2022-03-26T12:02:30Z</dcterms:created>
  <dcterms:modified xsi:type="dcterms:W3CDTF">2023-01-27T01:31:36Z</dcterms:modified>
</cp:coreProperties>
</file>